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89" r:id="rId5"/>
    <p:sldId id="259" r:id="rId6"/>
    <p:sldId id="260" r:id="rId7"/>
    <p:sldId id="261" r:id="rId8"/>
    <p:sldId id="287" r:id="rId9"/>
    <p:sldId id="288" r:id="rId10"/>
    <p:sldId id="263" r:id="rId11"/>
    <p:sldId id="264" r:id="rId12"/>
    <p:sldId id="268" r:id="rId13"/>
    <p:sldId id="265" r:id="rId14"/>
    <p:sldId id="266" r:id="rId15"/>
    <p:sldId id="270" r:id="rId16"/>
    <p:sldId id="267" r:id="rId17"/>
    <p:sldId id="269" r:id="rId18"/>
    <p:sldId id="271" r:id="rId19"/>
    <p:sldId id="273" r:id="rId20"/>
    <p:sldId id="274" r:id="rId21"/>
    <p:sldId id="275" r:id="rId22"/>
    <p:sldId id="290" r:id="rId23"/>
    <p:sldId id="285" r:id="rId24"/>
  </p:sldIdLst>
  <p:sldSz cx="9144000" cy="5143500" type="screen16x9"/>
  <p:notesSz cx="6858000" cy="9144000"/>
  <p:embeddedFontLst>
    <p:embeddedFont>
      <p:font typeface="Barlow" panose="020B0604020202020204" charset="0"/>
      <p:regular r:id="rId26"/>
      <p:bold r:id="rId27"/>
      <p:italic r:id="rId28"/>
      <p:boldItalic r:id="rId29"/>
    </p:embeddedFont>
    <p:embeddedFont>
      <p:font typeface="Barlow Light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aleway Thin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hUBLa6ILwZt1Gi7OcfbprzsIju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4" name="Google Shape;1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4" name="Google Shape;18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7" name="Google Shape;20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1" name="Google Shape;287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4" name="Google Shape;1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97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4" name="Google Shape;1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99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4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29" name="Google Shape;29;p3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45" name="Google Shape;45;p1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6" name="Google Shape;46;p1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1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1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1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1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1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1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1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1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1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1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1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1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1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" name="Google Shape;153;p1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1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185" name="Google Shape;185;p1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1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03" name="Google Shape;203;p1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p1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0" name="Google Shape;270;p1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3" cy="250785"/>
            </a:xfrm>
          </p:grpSpPr>
          <p:sp>
            <p:nvSpPr>
              <p:cNvPr id="271" name="Google Shape;271;p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3" cy="250785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2" name="Google Shape;282;p1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" name="Google Shape;284;p1"/>
            <p:cNvGrpSpPr/>
            <p:nvPr/>
          </p:nvGrpSpPr>
          <p:grpSpPr>
            <a:xfrm flipH="1">
              <a:off x="8183211" y="2407472"/>
              <a:ext cx="780359" cy="1195999"/>
              <a:chOff x="3975528" y="3303922"/>
              <a:chExt cx="780359" cy="1195999"/>
            </a:xfrm>
          </p:grpSpPr>
          <p:sp>
            <p:nvSpPr>
              <p:cNvPr id="285" name="Google Shape;285;p1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1" name="Google Shape;311;p1"/>
              <p:cNvGrpSpPr/>
              <p:nvPr/>
            </p:nvGrpSpPr>
            <p:grpSpPr>
              <a:xfrm flipH="1">
                <a:off x="4321769" y="3621401"/>
                <a:ext cx="239005" cy="181217"/>
                <a:chOff x="6621095" y="1452181"/>
                <a:chExt cx="330893" cy="250785"/>
              </a:xfrm>
            </p:grpSpPr>
            <p:sp>
              <p:nvSpPr>
                <p:cNvPr id="312" name="Google Shape;312;p1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1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50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1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1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7" name="Google Shape;317;p1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9" name="Google Shape;319;p1"/>
          <p:cNvSpPr txBox="1">
            <a:spLocks noGrp="1"/>
          </p:cNvSpPr>
          <p:nvPr>
            <p:ph type="ctrTitle"/>
          </p:nvPr>
        </p:nvSpPr>
        <p:spPr>
          <a:xfrm>
            <a:off x="892907" y="1827854"/>
            <a:ext cx="5312130" cy="1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 dirty="0"/>
              <a:t>Membangun Infrastruktur </a:t>
            </a:r>
            <a:br>
              <a:rPr lang="en" sz="4400" dirty="0"/>
            </a:br>
            <a:r>
              <a:rPr lang="en" sz="4400" dirty="0"/>
              <a:t>Berbasis Container Orchestration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"/>
          <p:cNvSpPr txBox="1">
            <a:spLocks noGrp="1"/>
          </p:cNvSpPr>
          <p:nvPr>
            <p:ph type="ctrTitle"/>
          </p:nvPr>
        </p:nvSpPr>
        <p:spPr>
          <a:xfrm>
            <a:off x="823339" y="2307898"/>
            <a:ext cx="5648446" cy="58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Cluster For Project</a:t>
            </a:r>
            <a:endParaRPr dirty="0"/>
          </a:p>
        </p:txBody>
      </p:sp>
      <p:sp>
        <p:nvSpPr>
          <p:cNvPr id="1097" name="Google Shape;1097;p8"/>
          <p:cNvSpPr txBox="1"/>
          <p:nvPr/>
        </p:nvSpPr>
        <p:spPr>
          <a:xfrm>
            <a:off x="-2027582" y="230314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/>
          </a:p>
        </p:txBody>
      </p:sp>
      <p:grpSp>
        <p:nvGrpSpPr>
          <p:cNvPr id="1098" name="Google Shape;1098;p8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99" name="Google Shape;1099;p8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8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8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Create Cluster</a:t>
            </a:r>
            <a:endParaRPr dirty="0"/>
          </a:p>
        </p:txBody>
      </p:sp>
      <p:sp>
        <p:nvSpPr>
          <p:cNvPr id="1197" name="Google Shape;1197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5F885C3-18BE-4F52-A48B-3245E997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58" y="1833294"/>
            <a:ext cx="6829425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3" name="Google Shape;1199;p9">
            <a:extLst>
              <a:ext uri="{FF2B5EF4-FFF2-40B4-BE49-F238E27FC236}">
                <a16:creationId xmlns:a16="http://schemas.microsoft.com/office/drawing/2014/main" id="{B8E9C013-AF7F-4548-8731-6EAF17A4BA18}"/>
              </a:ext>
            </a:extLst>
          </p:cNvPr>
          <p:cNvGrpSpPr/>
          <p:nvPr/>
        </p:nvGrpSpPr>
        <p:grpSpPr>
          <a:xfrm>
            <a:off x="6603682" y="1593203"/>
            <a:ext cx="2191662" cy="3277847"/>
            <a:chOff x="6492887" y="4126007"/>
            <a:chExt cx="271993" cy="422295"/>
          </a:xfrm>
        </p:grpSpPr>
        <p:sp>
          <p:nvSpPr>
            <p:cNvPr id="64" name="Google Shape;1200;p9">
              <a:extLst>
                <a:ext uri="{FF2B5EF4-FFF2-40B4-BE49-F238E27FC236}">
                  <a16:creationId xmlns:a16="http://schemas.microsoft.com/office/drawing/2014/main" id="{C469F41C-D31A-48A3-8792-DE9BDB19A6EE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201;p9">
              <a:extLst>
                <a:ext uri="{FF2B5EF4-FFF2-40B4-BE49-F238E27FC236}">
                  <a16:creationId xmlns:a16="http://schemas.microsoft.com/office/drawing/2014/main" id="{B9914644-CD9A-49C4-81F6-B972E47CBB1D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202;p9">
              <a:extLst>
                <a:ext uri="{FF2B5EF4-FFF2-40B4-BE49-F238E27FC236}">
                  <a16:creationId xmlns:a16="http://schemas.microsoft.com/office/drawing/2014/main" id="{70C341EF-5F14-40B9-9E8F-7B55842BE93A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203;p9">
              <a:extLst>
                <a:ext uri="{FF2B5EF4-FFF2-40B4-BE49-F238E27FC236}">
                  <a16:creationId xmlns:a16="http://schemas.microsoft.com/office/drawing/2014/main" id="{F81FCAC5-2E8E-4729-BA99-E97319827003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204;p9">
              <a:extLst>
                <a:ext uri="{FF2B5EF4-FFF2-40B4-BE49-F238E27FC236}">
                  <a16:creationId xmlns:a16="http://schemas.microsoft.com/office/drawing/2014/main" id="{9CD95F32-6379-4C1C-93D8-8719DF48463A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05;p9">
              <a:extLst>
                <a:ext uri="{FF2B5EF4-FFF2-40B4-BE49-F238E27FC236}">
                  <a16:creationId xmlns:a16="http://schemas.microsoft.com/office/drawing/2014/main" id="{CF618241-8B56-4595-8946-77C8005F33DB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06;p9">
              <a:extLst>
                <a:ext uri="{FF2B5EF4-FFF2-40B4-BE49-F238E27FC236}">
                  <a16:creationId xmlns:a16="http://schemas.microsoft.com/office/drawing/2014/main" id="{3F4BC90B-BB01-429B-BC42-DB919AB496D8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207;p9">
              <a:extLst>
                <a:ext uri="{FF2B5EF4-FFF2-40B4-BE49-F238E27FC236}">
                  <a16:creationId xmlns:a16="http://schemas.microsoft.com/office/drawing/2014/main" id="{E2402DD1-75B6-4D98-9E71-05968A36375D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208;p9">
              <a:extLst>
                <a:ext uri="{FF2B5EF4-FFF2-40B4-BE49-F238E27FC236}">
                  <a16:creationId xmlns:a16="http://schemas.microsoft.com/office/drawing/2014/main" id="{84336C88-7B74-4CAE-BDA4-C7AB60ECD846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09;p9">
              <a:extLst>
                <a:ext uri="{FF2B5EF4-FFF2-40B4-BE49-F238E27FC236}">
                  <a16:creationId xmlns:a16="http://schemas.microsoft.com/office/drawing/2014/main" id="{6C3A4CAE-23D3-4AEE-8843-8256407963E6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10;p9">
              <a:extLst>
                <a:ext uri="{FF2B5EF4-FFF2-40B4-BE49-F238E27FC236}">
                  <a16:creationId xmlns:a16="http://schemas.microsoft.com/office/drawing/2014/main" id="{CBC8E6B9-F68E-46A6-8ABF-ACCA4AF5E936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11;p9">
              <a:extLst>
                <a:ext uri="{FF2B5EF4-FFF2-40B4-BE49-F238E27FC236}">
                  <a16:creationId xmlns:a16="http://schemas.microsoft.com/office/drawing/2014/main" id="{E08C92A4-0C68-47DC-A9DF-A0774074A539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212;p9">
              <a:extLst>
                <a:ext uri="{FF2B5EF4-FFF2-40B4-BE49-F238E27FC236}">
                  <a16:creationId xmlns:a16="http://schemas.microsoft.com/office/drawing/2014/main" id="{285909F2-AF5E-43F7-BB9C-89AFC92924DD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213;p9">
              <a:extLst>
                <a:ext uri="{FF2B5EF4-FFF2-40B4-BE49-F238E27FC236}">
                  <a16:creationId xmlns:a16="http://schemas.microsoft.com/office/drawing/2014/main" id="{620133FA-6422-473C-9817-35404883085D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214;p9">
              <a:extLst>
                <a:ext uri="{FF2B5EF4-FFF2-40B4-BE49-F238E27FC236}">
                  <a16:creationId xmlns:a16="http://schemas.microsoft.com/office/drawing/2014/main" id="{CE6CADD6-1C11-4367-8057-8083E2AFFD09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215;p9">
              <a:extLst>
                <a:ext uri="{FF2B5EF4-FFF2-40B4-BE49-F238E27FC236}">
                  <a16:creationId xmlns:a16="http://schemas.microsoft.com/office/drawing/2014/main" id="{FC4BE827-63E0-4705-99F8-BED42995D038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216;p9">
              <a:extLst>
                <a:ext uri="{FF2B5EF4-FFF2-40B4-BE49-F238E27FC236}">
                  <a16:creationId xmlns:a16="http://schemas.microsoft.com/office/drawing/2014/main" id="{2764B67F-510D-4F57-B82E-F20B14DABBB5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217;p9">
              <a:extLst>
                <a:ext uri="{FF2B5EF4-FFF2-40B4-BE49-F238E27FC236}">
                  <a16:creationId xmlns:a16="http://schemas.microsoft.com/office/drawing/2014/main" id="{C11530BB-0A4C-4872-BAF3-B88822C85852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218;p9">
              <a:extLst>
                <a:ext uri="{FF2B5EF4-FFF2-40B4-BE49-F238E27FC236}">
                  <a16:creationId xmlns:a16="http://schemas.microsoft.com/office/drawing/2014/main" id="{DC04FD59-693A-4AFA-B855-9418A2F79DA5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219;p9">
              <a:extLst>
                <a:ext uri="{FF2B5EF4-FFF2-40B4-BE49-F238E27FC236}">
                  <a16:creationId xmlns:a16="http://schemas.microsoft.com/office/drawing/2014/main" id="{CB1113A7-978E-4E7F-8E9F-A2FFA6FFEFE8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220;p9">
              <a:extLst>
                <a:ext uri="{FF2B5EF4-FFF2-40B4-BE49-F238E27FC236}">
                  <a16:creationId xmlns:a16="http://schemas.microsoft.com/office/drawing/2014/main" id="{A1764615-449D-457A-A546-8EC0893E56C8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" name="Google Shape;1221;p9">
              <a:extLst>
                <a:ext uri="{FF2B5EF4-FFF2-40B4-BE49-F238E27FC236}">
                  <a16:creationId xmlns:a16="http://schemas.microsoft.com/office/drawing/2014/main" id="{96FB592F-9194-4F32-998A-71CFF96E0E16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86" name="Google Shape;1222;p9">
                <a:extLst>
                  <a:ext uri="{FF2B5EF4-FFF2-40B4-BE49-F238E27FC236}">
                    <a16:creationId xmlns:a16="http://schemas.microsoft.com/office/drawing/2014/main" id="{AFB48CB1-3AC3-4EC7-B195-397FF7F083A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223;p9">
                <a:extLst>
                  <a:ext uri="{FF2B5EF4-FFF2-40B4-BE49-F238E27FC236}">
                    <a16:creationId xmlns:a16="http://schemas.microsoft.com/office/drawing/2014/main" id="{4BE68D7B-D027-4FD3-A0D3-A3E0D17BFD7F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1224;p9">
                <a:extLst>
                  <a:ext uri="{FF2B5EF4-FFF2-40B4-BE49-F238E27FC236}">
                    <a16:creationId xmlns:a16="http://schemas.microsoft.com/office/drawing/2014/main" id="{416FA691-D273-4FED-9AE7-DA48FFF8FAA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225;p9">
                <a:extLst>
                  <a:ext uri="{FF2B5EF4-FFF2-40B4-BE49-F238E27FC236}">
                    <a16:creationId xmlns:a16="http://schemas.microsoft.com/office/drawing/2014/main" id="{0CFBF0D7-8D9C-4ADB-8B97-BF3F74B6EB7B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1226;p9">
                <a:extLst>
                  <a:ext uri="{FF2B5EF4-FFF2-40B4-BE49-F238E27FC236}">
                    <a16:creationId xmlns:a16="http://schemas.microsoft.com/office/drawing/2014/main" id="{110FBB13-15B1-476C-B920-DBE987B561F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3"/>
          <p:cNvSpPr txBox="1">
            <a:spLocks noGrp="1"/>
          </p:cNvSpPr>
          <p:nvPr>
            <p:ph type="ctrTitle"/>
          </p:nvPr>
        </p:nvSpPr>
        <p:spPr>
          <a:xfrm>
            <a:off x="969231" y="1792727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Images Project</a:t>
            </a:r>
            <a:endParaRPr dirty="0"/>
          </a:p>
        </p:txBody>
      </p:sp>
      <p:sp>
        <p:nvSpPr>
          <p:cNvPr id="1337" name="Google Shape;1337;p13"/>
          <p:cNvSpPr txBox="1"/>
          <p:nvPr/>
        </p:nvSpPr>
        <p:spPr>
          <a:xfrm>
            <a:off x="-2027582" y="230314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dirty="0"/>
          </a:p>
        </p:txBody>
      </p:sp>
      <p:grpSp>
        <p:nvGrpSpPr>
          <p:cNvPr id="1338" name="Google Shape;1338;p13"/>
          <p:cNvGrpSpPr/>
          <p:nvPr/>
        </p:nvGrpSpPr>
        <p:grpSpPr>
          <a:xfrm>
            <a:off x="5246281" y="1539620"/>
            <a:ext cx="2928488" cy="3139481"/>
            <a:chOff x="2183550" y="65875"/>
            <a:chExt cx="4483981" cy="4807045"/>
          </a:xfrm>
        </p:grpSpPr>
        <p:sp>
          <p:nvSpPr>
            <p:cNvPr id="1339" name="Google Shape;1339;p13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1" name="Google Shape;1361;p13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1362" name="Google Shape;1362;p13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1363" name="Google Shape;1363;p13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p13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p13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366" name="Google Shape;1366;p13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1367" name="Google Shape;1367;p13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8" name="Google Shape;1368;p13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69" name="Google Shape;1369;p13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p13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p13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p13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p13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p13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p13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p13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p13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p13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p13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p13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p13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p13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p13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p13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p13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p13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p13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p13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p13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p13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p13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p13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p13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p13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p13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13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13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13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13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13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13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13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p13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p13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p13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p13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p13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13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13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13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13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13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13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13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13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13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13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13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13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p13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p13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p13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p13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p13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p13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p13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p13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p13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13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p13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p13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p13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33" name="Google Shape;1433;p13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1434" name="Google Shape;1434;p13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1435" name="Google Shape;1435;p13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6" name="Google Shape;1436;p13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7" name="Google Shape;1437;p13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8" name="Google Shape;1438;p13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9" name="Google Shape;1439;p13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440" name="Google Shape;1440;p13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p13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p13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443" name="Google Shape;1443;p13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13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13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13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13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13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2" name="Google Shape;1472;p13"/>
            <p:cNvGrpSpPr/>
            <p:nvPr/>
          </p:nvGrpSpPr>
          <p:grpSpPr>
            <a:xfrm>
              <a:off x="6161836" y="4215479"/>
              <a:ext cx="350681" cy="265782"/>
              <a:chOff x="6621095" y="1452181"/>
              <a:chExt cx="330893" cy="250785"/>
            </a:xfrm>
          </p:grpSpPr>
          <p:sp>
            <p:nvSpPr>
              <p:cNvPr id="1473" name="Google Shape;1473;p1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1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1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1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1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Create Images</a:t>
            </a:r>
            <a:endParaRPr dirty="0"/>
          </a:p>
        </p:txBody>
      </p:sp>
      <p:sp>
        <p:nvSpPr>
          <p:cNvPr id="1232" name="Google Shape;1232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1FB757A-93DC-4950-801C-2147D75C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7520"/>
            <a:ext cx="6631934" cy="2927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5" name="Google Shape;1234;p10">
            <a:extLst>
              <a:ext uri="{FF2B5EF4-FFF2-40B4-BE49-F238E27FC236}">
                <a16:creationId xmlns:a16="http://schemas.microsoft.com/office/drawing/2014/main" id="{B5E9CD62-258D-4771-97DF-2D3934404817}"/>
              </a:ext>
            </a:extLst>
          </p:cNvPr>
          <p:cNvGrpSpPr/>
          <p:nvPr/>
        </p:nvGrpSpPr>
        <p:grpSpPr>
          <a:xfrm>
            <a:off x="6457363" y="1593203"/>
            <a:ext cx="2191662" cy="3277847"/>
            <a:chOff x="6492887" y="4126007"/>
            <a:chExt cx="271993" cy="422295"/>
          </a:xfrm>
        </p:grpSpPr>
        <p:sp>
          <p:nvSpPr>
            <p:cNvPr id="66" name="Google Shape;1235;p10">
              <a:extLst>
                <a:ext uri="{FF2B5EF4-FFF2-40B4-BE49-F238E27FC236}">
                  <a16:creationId xmlns:a16="http://schemas.microsoft.com/office/drawing/2014/main" id="{899A62E2-8178-40A6-9E6C-3A5C0977D8CA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236;p10">
              <a:extLst>
                <a:ext uri="{FF2B5EF4-FFF2-40B4-BE49-F238E27FC236}">
                  <a16:creationId xmlns:a16="http://schemas.microsoft.com/office/drawing/2014/main" id="{727AEF20-1C4E-4225-BB8C-00867A3A7765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237;p10">
              <a:extLst>
                <a:ext uri="{FF2B5EF4-FFF2-40B4-BE49-F238E27FC236}">
                  <a16:creationId xmlns:a16="http://schemas.microsoft.com/office/drawing/2014/main" id="{883E3429-7908-48DC-AB94-8CA275AC758F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38;p10">
              <a:extLst>
                <a:ext uri="{FF2B5EF4-FFF2-40B4-BE49-F238E27FC236}">
                  <a16:creationId xmlns:a16="http://schemas.microsoft.com/office/drawing/2014/main" id="{E49F5580-1366-455A-A362-D6EA8FA598C1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39;p10">
              <a:extLst>
                <a:ext uri="{FF2B5EF4-FFF2-40B4-BE49-F238E27FC236}">
                  <a16:creationId xmlns:a16="http://schemas.microsoft.com/office/drawing/2014/main" id="{C1FE1422-5691-411D-9F77-33059379F6C7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240;p10">
              <a:extLst>
                <a:ext uri="{FF2B5EF4-FFF2-40B4-BE49-F238E27FC236}">
                  <a16:creationId xmlns:a16="http://schemas.microsoft.com/office/drawing/2014/main" id="{4EE35C36-0EF8-4632-A10A-E526E5EE4934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241;p10">
              <a:extLst>
                <a:ext uri="{FF2B5EF4-FFF2-40B4-BE49-F238E27FC236}">
                  <a16:creationId xmlns:a16="http://schemas.microsoft.com/office/drawing/2014/main" id="{2CA9AF7F-4BF3-42CC-913D-AC23837460EC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42;p10">
              <a:extLst>
                <a:ext uri="{FF2B5EF4-FFF2-40B4-BE49-F238E27FC236}">
                  <a16:creationId xmlns:a16="http://schemas.microsoft.com/office/drawing/2014/main" id="{F6D1C761-D793-4595-920D-5CCC2435DB28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43;p10">
              <a:extLst>
                <a:ext uri="{FF2B5EF4-FFF2-40B4-BE49-F238E27FC236}">
                  <a16:creationId xmlns:a16="http://schemas.microsoft.com/office/drawing/2014/main" id="{27778DFE-7ED0-42FE-AF20-9D59C5BE5D25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44;p10">
              <a:extLst>
                <a:ext uri="{FF2B5EF4-FFF2-40B4-BE49-F238E27FC236}">
                  <a16:creationId xmlns:a16="http://schemas.microsoft.com/office/drawing/2014/main" id="{707C3436-61F4-4298-8BDA-8B48399F91D2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245;p10">
              <a:extLst>
                <a:ext uri="{FF2B5EF4-FFF2-40B4-BE49-F238E27FC236}">
                  <a16:creationId xmlns:a16="http://schemas.microsoft.com/office/drawing/2014/main" id="{8E063E88-A92A-42AA-BD5A-1DFA88481C3F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246;p10">
              <a:extLst>
                <a:ext uri="{FF2B5EF4-FFF2-40B4-BE49-F238E27FC236}">
                  <a16:creationId xmlns:a16="http://schemas.microsoft.com/office/drawing/2014/main" id="{7830724B-B5F3-4105-9E8B-6AB3B1EFEFC3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247;p10">
              <a:extLst>
                <a:ext uri="{FF2B5EF4-FFF2-40B4-BE49-F238E27FC236}">
                  <a16:creationId xmlns:a16="http://schemas.microsoft.com/office/drawing/2014/main" id="{754ECF92-03ED-46D1-A300-6D8537AC91EB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248;p10">
              <a:extLst>
                <a:ext uri="{FF2B5EF4-FFF2-40B4-BE49-F238E27FC236}">
                  <a16:creationId xmlns:a16="http://schemas.microsoft.com/office/drawing/2014/main" id="{B77EA4A8-57A7-42E1-BFBF-51B39E50CE3B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249;p10">
              <a:extLst>
                <a:ext uri="{FF2B5EF4-FFF2-40B4-BE49-F238E27FC236}">
                  <a16:creationId xmlns:a16="http://schemas.microsoft.com/office/drawing/2014/main" id="{871DA656-58FD-499A-83C7-4AE2211C4790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250;p10">
              <a:extLst>
                <a:ext uri="{FF2B5EF4-FFF2-40B4-BE49-F238E27FC236}">
                  <a16:creationId xmlns:a16="http://schemas.microsoft.com/office/drawing/2014/main" id="{A7DE3EFE-E9A3-4405-9BC2-A77C50EFD66B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251;p10">
              <a:extLst>
                <a:ext uri="{FF2B5EF4-FFF2-40B4-BE49-F238E27FC236}">
                  <a16:creationId xmlns:a16="http://schemas.microsoft.com/office/drawing/2014/main" id="{1383146C-CE76-46A3-9FC6-397D56E18806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252;p10">
              <a:extLst>
                <a:ext uri="{FF2B5EF4-FFF2-40B4-BE49-F238E27FC236}">
                  <a16:creationId xmlns:a16="http://schemas.microsoft.com/office/drawing/2014/main" id="{BABC0FBA-6B2D-409C-8996-43AE3FCA25B9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253;p10">
              <a:extLst>
                <a:ext uri="{FF2B5EF4-FFF2-40B4-BE49-F238E27FC236}">
                  <a16:creationId xmlns:a16="http://schemas.microsoft.com/office/drawing/2014/main" id="{9FFFC3F8-F10F-408C-9BDD-E62258C33CA6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254;p10">
              <a:extLst>
                <a:ext uri="{FF2B5EF4-FFF2-40B4-BE49-F238E27FC236}">
                  <a16:creationId xmlns:a16="http://schemas.microsoft.com/office/drawing/2014/main" id="{D2FF8876-9799-4D80-AEF7-FCED29CCACC9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255;p10">
              <a:extLst>
                <a:ext uri="{FF2B5EF4-FFF2-40B4-BE49-F238E27FC236}">
                  <a16:creationId xmlns:a16="http://schemas.microsoft.com/office/drawing/2014/main" id="{F0B565BD-53A8-4851-8491-A388B022FD13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" name="Google Shape;1256;p10">
              <a:extLst>
                <a:ext uri="{FF2B5EF4-FFF2-40B4-BE49-F238E27FC236}">
                  <a16:creationId xmlns:a16="http://schemas.microsoft.com/office/drawing/2014/main" id="{5E3A7513-D93E-477D-B7CF-CF262183535C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88" name="Google Shape;1257;p10">
                <a:extLst>
                  <a:ext uri="{FF2B5EF4-FFF2-40B4-BE49-F238E27FC236}">
                    <a16:creationId xmlns:a16="http://schemas.microsoft.com/office/drawing/2014/main" id="{E0299EDD-BE47-480C-BE40-A9BB4BBE3A0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258;p10">
                <a:extLst>
                  <a:ext uri="{FF2B5EF4-FFF2-40B4-BE49-F238E27FC236}">
                    <a16:creationId xmlns:a16="http://schemas.microsoft.com/office/drawing/2014/main" id="{B5FA48D6-18D6-47F3-8AA2-ADE31E60106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1259;p10">
                <a:extLst>
                  <a:ext uri="{FF2B5EF4-FFF2-40B4-BE49-F238E27FC236}">
                    <a16:creationId xmlns:a16="http://schemas.microsoft.com/office/drawing/2014/main" id="{826F68A7-DC15-4F07-85F2-753627769C3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1260;p10">
                <a:extLst>
                  <a:ext uri="{FF2B5EF4-FFF2-40B4-BE49-F238E27FC236}">
                    <a16:creationId xmlns:a16="http://schemas.microsoft.com/office/drawing/2014/main" id="{1891D284-AA57-4FC5-921F-1CFEEBA0185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261;p10">
                <a:extLst>
                  <a:ext uri="{FF2B5EF4-FFF2-40B4-BE49-F238E27FC236}">
                    <a16:creationId xmlns:a16="http://schemas.microsoft.com/office/drawing/2014/main" id="{7C484CB3-1C74-4360-ADF1-C170D0DD285D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1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811059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Push Image to Dockerhub</a:t>
            </a:r>
            <a:endParaRPr dirty="0"/>
          </a:p>
        </p:txBody>
      </p:sp>
      <p:sp>
        <p:nvSpPr>
          <p:cNvPr id="1267" name="Google Shape;1267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3072DE-6E06-493C-A395-A405600D8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16" y="1236463"/>
            <a:ext cx="5714821" cy="3585413"/>
          </a:xfrm>
          <a:prstGeom prst="rect">
            <a:avLst/>
          </a:prstGeom>
        </p:spPr>
      </p:pic>
      <p:grpSp>
        <p:nvGrpSpPr>
          <p:cNvPr id="35" name="Google Shape;1269;p11">
            <a:extLst>
              <a:ext uri="{FF2B5EF4-FFF2-40B4-BE49-F238E27FC236}">
                <a16:creationId xmlns:a16="http://schemas.microsoft.com/office/drawing/2014/main" id="{63F71997-A5D9-4438-92F8-51C1E9E9EC7C}"/>
              </a:ext>
            </a:extLst>
          </p:cNvPr>
          <p:cNvGrpSpPr/>
          <p:nvPr/>
        </p:nvGrpSpPr>
        <p:grpSpPr>
          <a:xfrm>
            <a:off x="6331030" y="1884333"/>
            <a:ext cx="2099329" cy="3103243"/>
            <a:chOff x="6492887" y="4126007"/>
            <a:chExt cx="271993" cy="422295"/>
          </a:xfrm>
        </p:grpSpPr>
        <p:sp>
          <p:nvSpPr>
            <p:cNvPr id="36" name="Google Shape;1270;p11">
              <a:extLst>
                <a:ext uri="{FF2B5EF4-FFF2-40B4-BE49-F238E27FC236}">
                  <a16:creationId xmlns:a16="http://schemas.microsoft.com/office/drawing/2014/main" id="{C7DBC613-37C1-46C9-B670-64E623C11D7A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71;p11">
              <a:extLst>
                <a:ext uri="{FF2B5EF4-FFF2-40B4-BE49-F238E27FC236}">
                  <a16:creationId xmlns:a16="http://schemas.microsoft.com/office/drawing/2014/main" id="{AC838038-44B8-4171-8023-880BAB8B40E8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272;p11">
              <a:extLst>
                <a:ext uri="{FF2B5EF4-FFF2-40B4-BE49-F238E27FC236}">
                  <a16:creationId xmlns:a16="http://schemas.microsoft.com/office/drawing/2014/main" id="{D7B0974F-D14D-4974-A711-7C8C5310B15F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73;p11">
              <a:extLst>
                <a:ext uri="{FF2B5EF4-FFF2-40B4-BE49-F238E27FC236}">
                  <a16:creationId xmlns:a16="http://schemas.microsoft.com/office/drawing/2014/main" id="{FF8413D6-63AB-4573-A2FA-B655CDA2D6E5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74;p11">
              <a:extLst>
                <a:ext uri="{FF2B5EF4-FFF2-40B4-BE49-F238E27FC236}">
                  <a16:creationId xmlns:a16="http://schemas.microsoft.com/office/drawing/2014/main" id="{93A59E45-2495-4FD8-99DE-4FBA1845A1EA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75;p11">
              <a:extLst>
                <a:ext uri="{FF2B5EF4-FFF2-40B4-BE49-F238E27FC236}">
                  <a16:creationId xmlns:a16="http://schemas.microsoft.com/office/drawing/2014/main" id="{FA8D80FF-8EC4-488D-A232-8CEBA4D9FBBB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76;p11">
              <a:extLst>
                <a:ext uri="{FF2B5EF4-FFF2-40B4-BE49-F238E27FC236}">
                  <a16:creationId xmlns:a16="http://schemas.microsoft.com/office/drawing/2014/main" id="{0F0DD44B-0766-46DA-83F3-E393D7DD7F42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277;p11">
              <a:extLst>
                <a:ext uri="{FF2B5EF4-FFF2-40B4-BE49-F238E27FC236}">
                  <a16:creationId xmlns:a16="http://schemas.microsoft.com/office/drawing/2014/main" id="{7F3FAC05-BF08-4034-B446-A83DBE3EC449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278;p11">
              <a:extLst>
                <a:ext uri="{FF2B5EF4-FFF2-40B4-BE49-F238E27FC236}">
                  <a16:creationId xmlns:a16="http://schemas.microsoft.com/office/drawing/2014/main" id="{DDE6AA53-E14F-4B3F-BB6A-9AA0261A95ED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79;p11">
              <a:extLst>
                <a:ext uri="{FF2B5EF4-FFF2-40B4-BE49-F238E27FC236}">
                  <a16:creationId xmlns:a16="http://schemas.microsoft.com/office/drawing/2014/main" id="{64C2B695-1321-4E87-8E01-A0244389D299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80;p11">
              <a:extLst>
                <a:ext uri="{FF2B5EF4-FFF2-40B4-BE49-F238E27FC236}">
                  <a16:creationId xmlns:a16="http://schemas.microsoft.com/office/drawing/2014/main" id="{28BDD3FD-01D9-464A-92B2-5C692E0CA5FD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81;p11">
              <a:extLst>
                <a:ext uri="{FF2B5EF4-FFF2-40B4-BE49-F238E27FC236}">
                  <a16:creationId xmlns:a16="http://schemas.microsoft.com/office/drawing/2014/main" id="{BDD33FB3-69D0-4B8E-A64A-3B10D88D3E9B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282;p11">
              <a:extLst>
                <a:ext uri="{FF2B5EF4-FFF2-40B4-BE49-F238E27FC236}">
                  <a16:creationId xmlns:a16="http://schemas.microsoft.com/office/drawing/2014/main" id="{015C6A17-FB9F-4CAA-9C0A-888FF8E1C20A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283;p11">
              <a:extLst>
                <a:ext uri="{FF2B5EF4-FFF2-40B4-BE49-F238E27FC236}">
                  <a16:creationId xmlns:a16="http://schemas.microsoft.com/office/drawing/2014/main" id="{514625FB-9DA9-4D98-96D5-AA103FB7A22C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84;p11">
              <a:extLst>
                <a:ext uri="{FF2B5EF4-FFF2-40B4-BE49-F238E27FC236}">
                  <a16:creationId xmlns:a16="http://schemas.microsoft.com/office/drawing/2014/main" id="{4F370128-DB3E-40CF-9353-519D0A69DBCC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85;p11">
              <a:extLst>
                <a:ext uri="{FF2B5EF4-FFF2-40B4-BE49-F238E27FC236}">
                  <a16:creationId xmlns:a16="http://schemas.microsoft.com/office/drawing/2014/main" id="{6B7CEB50-CBB5-49C8-A82B-8D63E8455A1E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286;p11">
              <a:extLst>
                <a:ext uri="{FF2B5EF4-FFF2-40B4-BE49-F238E27FC236}">
                  <a16:creationId xmlns:a16="http://schemas.microsoft.com/office/drawing/2014/main" id="{B0CC2547-0E30-493B-8DED-545723AD86F9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287;p11">
              <a:extLst>
                <a:ext uri="{FF2B5EF4-FFF2-40B4-BE49-F238E27FC236}">
                  <a16:creationId xmlns:a16="http://schemas.microsoft.com/office/drawing/2014/main" id="{23F61AED-E215-4A16-9F5A-21C949E353D9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88;p11">
              <a:extLst>
                <a:ext uri="{FF2B5EF4-FFF2-40B4-BE49-F238E27FC236}">
                  <a16:creationId xmlns:a16="http://schemas.microsoft.com/office/drawing/2014/main" id="{2C276A52-DD51-4572-B8CC-4BFF1C6A7539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289;p11">
              <a:extLst>
                <a:ext uri="{FF2B5EF4-FFF2-40B4-BE49-F238E27FC236}">
                  <a16:creationId xmlns:a16="http://schemas.microsoft.com/office/drawing/2014/main" id="{7C55CD6E-E283-4B81-BBD7-C85CDDE53B1F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290;p11">
              <a:extLst>
                <a:ext uri="{FF2B5EF4-FFF2-40B4-BE49-F238E27FC236}">
                  <a16:creationId xmlns:a16="http://schemas.microsoft.com/office/drawing/2014/main" id="{64551402-9598-4698-AB0D-C6066DD6A605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" name="Google Shape;1291;p11">
              <a:extLst>
                <a:ext uri="{FF2B5EF4-FFF2-40B4-BE49-F238E27FC236}">
                  <a16:creationId xmlns:a16="http://schemas.microsoft.com/office/drawing/2014/main" id="{55B8D045-EC59-4521-9996-6AFD5F216DDA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58" name="Google Shape;1292;p11">
                <a:extLst>
                  <a:ext uri="{FF2B5EF4-FFF2-40B4-BE49-F238E27FC236}">
                    <a16:creationId xmlns:a16="http://schemas.microsoft.com/office/drawing/2014/main" id="{ECE29255-44E2-4FF3-9679-0260F9ADA3E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293;p11">
                <a:extLst>
                  <a:ext uri="{FF2B5EF4-FFF2-40B4-BE49-F238E27FC236}">
                    <a16:creationId xmlns:a16="http://schemas.microsoft.com/office/drawing/2014/main" id="{DDB44CA6-57D0-4700-AAAF-DADDF4B4224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294;p11">
                <a:extLst>
                  <a:ext uri="{FF2B5EF4-FFF2-40B4-BE49-F238E27FC236}">
                    <a16:creationId xmlns:a16="http://schemas.microsoft.com/office/drawing/2014/main" id="{5390F6F9-5B0F-4DED-8198-A61BF881DAD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295;p11">
                <a:extLst>
                  <a:ext uri="{FF2B5EF4-FFF2-40B4-BE49-F238E27FC236}">
                    <a16:creationId xmlns:a16="http://schemas.microsoft.com/office/drawing/2014/main" id="{15CF98DE-E497-4B28-8A19-B8C2443D48C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296;p11">
                <a:extLst>
                  <a:ext uri="{FF2B5EF4-FFF2-40B4-BE49-F238E27FC236}">
                    <a16:creationId xmlns:a16="http://schemas.microsoft.com/office/drawing/2014/main" id="{2E9AFAB7-72CD-4F55-AF3D-2EC1303A41D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5"/>
          <p:cNvSpPr txBox="1"/>
          <p:nvPr/>
        </p:nvSpPr>
        <p:spPr>
          <a:xfrm>
            <a:off x="-2027582" y="230314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/>
          </a:p>
        </p:txBody>
      </p:sp>
      <p:grpSp>
        <p:nvGrpSpPr>
          <p:cNvPr id="150" name="Google Shape;1518;p15">
            <a:extLst>
              <a:ext uri="{FF2B5EF4-FFF2-40B4-BE49-F238E27FC236}">
                <a16:creationId xmlns:a16="http://schemas.microsoft.com/office/drawing/2014/main" id="{BC1EE5A7-E6AA-43B5-9BC6-F016CEE2E2CB}"/>
              </a:ext>
            </a:extLst>
          </p:cNvPr>
          <p:cNvGrpSpPr/>
          <p:nvPr/>
        </p:nvGrpSpPr>
        <p:grpSpPr>
          <a:xfrm>
            <a:off x="4924457" y="805629"/>
            <a:ext cx="3356124" cy="3829046"/>
            <a:chOff x="2602525" y="317054"/>
            <a:chExt cx="4174283" cy="4762495"/>
          </a:xfrm>
        </p:grpSpPr>
        <p:sp>
          <p:nvSpPr>
            <p:cNvPr id="151" name="Google Shape;1519;p15">
              <a:extLst>
                <a:ext uri="{FF2B5EF4-FFF2-40B4-BE49-F238E27FC236}">
                  <a16:creationId xmlns:a16="http://schemas.microsoft.com/office/drawing/2014/main" id="{6368B47E-CFD9-4792-9DFD-B40820F18A3B}"/>
                </a:ext>
              </a:extLst>
            </p:cNvPr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0;p15">
              <a:extLst>
                <a:ext uri="{FF2B5EF4-FFF2-40B4-BE49-F238E27FC236}">
                  <a16:creationId xmlns:a16="http://schemas.microsoft.com/office/drawing/2014/main" id="{1FB4ABB5-45BA-4D2F-BD8B-33F1F9BF6475}"/>
                </a:ext>
              </a:extLst>
            </p:cNvPr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21;p15">
              <a:extLst>
                <a:ext uri="{FF2B5EF4-FFF2-40B4-BE49-F238E27FC236}">
                  <a16:creationId xmlns:a16="http://schemas.microsoft.com/office/drawing/2014/main" id="{893A8CD5-FF73-4E5A-A0AB-46698163551D}"/>
                </a:ext>
              </a:extLst>
            </p:cNvPr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22;p15">
              <a:extLst>
                <a:ext uri="{FF2B5EF4-FFF2-40B4-BE49-F238E27FC236}">
                  <a16:creationId xmlns:a16="http://schemas.microsoft.com/office/drawing/2014/main" id="{3BD6D029-68E7-4E95-BA62-B34E60BC55A0}"/>
                </a:ext>
              </a:extLst>
            </p:cNvPr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23;p15">
              <a:extLst>
                <a:ext uri="{FF2B5EF4-FFF2-40B4-BE49-F238E27FC236}">
                  <a16:creationId xmlns:a16="http://schemas.microsoft.com/office/drawing/2014/main" id="{7E280CA1-21A4-4A7E-9396-E2B38B088901}"/>
                </a:ext>
              </a:extLst>
            </p:cNvPr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24;p15">
              <a:extLst>
                <a:ext uri="{FF2B5EF4-FFF2-40B4-BE49-F238E27FC236}">
                  <a16:creationId xmlns:a16="http://schemas.microsoft.com/office/drawing/2014/main" id="{39BC3510-CBA9-4D86-82C1-3A6B31A3D711}"/>
                </a:ext>
              </a:extLst>
            </p:cNvPr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25;p15">
              <a:extLst>
                <a:ext uri="{FF2B5EF4-FFF2-40B4-BE49-F238E27FC236}">
                  <a16:creationId xmlns:a16="http://schemas.microsoft.com/office/drawing/2014/main" id="{E84D43A6-905F-4CB2-97BE-3DFFF3ED76E2}"/>
                </a:ext>
              </a:extLst>
            </p:cNvPr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26;p15">
              <a:extLst>
                <a:ext uri="{FF2B5EF4-FFF2-40B4-BE49-F238E27FC236}">
                  <a16:creationId xmlns:a16="http://schemas.microsoft.com/office/drawing/2014/main" id="{89737005-3A06-457C-A2ED-2678B1AB3DF5}"/>
                </a:ext>
              </a:extLst>
            </p:cNvPr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27;p15">
              <a:extLst>
                <a:ext uri="{FF2B5EF4-FFF2-40B4-BE49-F238E27FC236}">
                  <a16:creationId xmlns:a16="http://schemas.microsoft.com/office/drawing/2014/main" id="{1AEF0936-B4AD-4020-9127-3EBC74288DA1}"/>
                </a:ext>
              </a:extLst>
            </p:cNvPr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528;p15">
              <a:extLst>
                <a:ext uri="{FF2B5EF4-FFF2-40B4-BE49-F238E27FC236}">
                  <a16:creationId xmlns:a16="http://schemas.microsoft.com/office/drawing/2014/main" id="{405809A3-805E-4DC4-AA35-0003ED7C8C6F}"/>
                </a:ext>
              </a:extLst>
            </p:cNvPr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529;p15">
              <a:extLst>
                <a:ext uri="{FF2B5EF4-FFF2-40B4-BE49-F238E27FC236}">
                  <a16:creationId xmlns:a16="http://schemas.microsoft.com/office/drawing/2014/main" id="{296A199F-902D-4289-8F61-C68DDCB1713C}"/>
                </a:ext>
              </a:extLst>
            </p:cNvPr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530;p15">
              <a:extLst>
                <a:ext uri="{FF2B5EF4-FFF2-40B4-BE49-F238E27FC236}">
                  <a16:creationId xmlns:a16="http://schemas.microsoft.com/office/drawing/2014/main" id="{AB91B7EB-86AF-4323-96FD-4B4AC1E5F27E}"/>
                </a:ext>
              </a:extLst>
            </p:cNvPr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531;p15">
              <a:extLst>
                <a:ext uri="{FF2B5EF4-FFF2-40B4-BE49-F238E27FC236}">
                  <a16:creationId xmlns:a16="http://schemas.microsoft.com/office/drawing/2014/main" id="{705EA531-7EBC-4627-9A4B-6AA273237332}"/>
                </a:ext>
              </a:extLst>
            </p:cNvPr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532;p15">
              <a:extLst>
                <a:ext uri="{FF2B5EF4-FFF2-40B4-BE49-F238E27FC236}">
                  <a16:creationId xmlns:a16="http://schemas.microsoft.com/office/drawing/2014/main" id="{F033EA6B-FFC5-4B09-86A7-D2B1F943D777}"/>
                </a:ext>
              </a:extLst>
            </p:cNvPr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533;p15">
              <a:extLst>
                <a:ext uri="{FF2B5EF4-FFF2-40B4-BE49-F238E27FC236}">
                  <a16:creationId xmlns:a16="http://schemas.microsoft.com/office/drawing/2014/main" id="{9BA77A24-6635-42F3-A7A2-447B1297F4A5}"/>
                </a:ext>
              </a:extLst>
            </p:cNvPr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534;p15">
              <a:extLst>
                <a:ext uri="{FF2B5EF4-FFF2-40B4-BE49-F238E27FC236}">
                  <a16:creationId xmlns:a16="http://schemas.microsoft.com/office/drawing/2014/main" id="{1C3D9108-0633-47CA-8C24-F7D1C0070479}"/>
                </a:ext>
              </a:extLst>
            </p:cNvPr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535;p15">
              <a:extLst>
                <a:ext uri="{FF2B5EF4-FFF2-40B4-BE49-F238E27FC236}">
                  <a16:creationId xmlns:a16="http://schemas.microsoft.com/office/drawing/2014/main" id="{D396529B-5DEE-4386-B26E-1D575D74F10D}"/>
                </a:ext>
              </a:extLst>
            </p:cNvPr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536;p15">
              <a:extLst>
                <a:ext uri="{FF2B5EF4-FFF2-40B4-BE49-F238E27FC236}">
                  <a16:creationId xmlns:a16="http://schemas.microsoft.com/office/drawing/2014/main" id="{1EB32530-6CF2-4480-91E6-FF09E8AA3821}"/>
                </a:ext>
              </a:extLst>
            </p:cNvPr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537;p15">
              <a:extLst>
                <a:ext uri="{FF2B5EF4-FFF2-40B4-BE49-F238E27FC236}">
                  <a16:creationId xmlns:a16="http://schemas.microsoft.com/office/drawing/2014/main" id="{3F942C4A-FB86-4B8C-8447-46EBEF82D91C}"/>
                </a:ext>
              </a:extLst>
            </p:cNvPr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538;p15">
              <a:extLst>
                <a:ext uri="{FF2B5EF4-FFF2-40B4-BE49-F238E27FC236}">
                  <a16:creationId xmlns:a16="http://schemas.microsoft.com/office/drawing/2014/main" id="{F7B123E8-E66F-4966-B3F4-44F46352C90F}"/>
                </a:ext>
              </a:extLst>
            </p:cNvPr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539;p15">
              <a:extLst>
                <a:ext uri="{FF2B5EF4-FFF2-40B4-BE49-F238E27FC236}">
                  <a16:creationId xmlns:a16="http://schemas.microsoft.com/office/drawing/2014/main" id="{092324FA-7645-4A2C-9873-C4D4159A19E0}"/>
                </a:ext>
              </a:extLst>
            </p:cNvPr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540;p15">
              <a:extLst>
                <a:ext uri="{FF2B5EF4-FFF2-40B4-BE49-F238E27FC236}">
                  <a16:creationId xmlns:a16="http://schemas.microsoft.com/office/drawing/2014/main" id="{ABB02AF0-270C-4316-B69C-F544FF49F43D}"/>
                </a:ext>
              </a:extLst>
            </p:cNvPr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541;p15">
              <a:extLst>
                <a:ext uri="{FF2B5EF4-FFF2-40B4-BE49-F238E27FC236}">
                  <a16:creationId xmlns:a16="http://schemas.microsoft.com/office/drawing/2014/main" id="{5D40D77B-0279-4578-865B-6604523FAB65}"/>
                </a:ext>
              </a:extLst>
            </p:cNvPr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542;p15">
              <a:extLst>
                <a:ext uri="{FF2B5EF4-FFF2-40B4-BE49-F238E27FC236}">
                  <a16:creationId xmlns:a16="http://schemas.microsoft.com/office/drawing/2014/main" id="{70E5C540-5755-4029-9F14-651EA2B74897}"/>
                </a:ext>
              </a:extLst>
            </p:cNvPr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543;p15">
              <a:extLst>
                <a:ext uri="{FF2B5EF4-FFF2-40B4-BE49-F238E27FC236}">
                  <a16:creationId xmlns:a16="http://schemas.microsoft.com/office/drawing/2014/main" id="{4126E4B5-9976-43CF-B978-5CDA8E14B040}"/>
                </a:ext>
              </a:extLst>
            </p:cNvPr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544;p15">
              <a:extLst>
                <a:ext uri="{FF2B5EF4-FFF2-40B4-BE49-F238E27FC236}">
                  <a16:creationId xmlns:a16="http://schemas.microsoft.com/office/drawing/2014/main" id="{46ECBC9F-94F3-4156-A750-688C1D71F896}"/>
                </a:ext>
              </a:extLst>
            </p:cNvPr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545;p15">
              <a:extLst>
                <a:ext uri="{FF2B5EF4-FFF2-40B4-BE49-F238E27FC236}">
                  <a16:creationId xmlns:a16="http://schemas.microsoft.com/office/drawing/2014/main" id="{04019A75-3AF6-406A-92A4-B0E578C2915D}"/>
                </a:ext>
              </a:extLst>
            </p:cNvPr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546;p15">
              <a:extLst>
                <a:ext uri="{FF2B5EF4-FFF2-40B4-BE49-F238E27FC236}">
                  <a16:creationId xmlns:a16="http://schemas.microsoft.com/office/drawing/2014/main" id="{79566B2B-9907-44A9-9179-DAD54F5C8A89}"/>
                </a:ext>
              </a:extLst>
            </p:cNvPr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547;p15">
              <a:extLst>
                <a:ext uri="{FF2B5EF4-FFF2-40B4-BE49-F238E27FC236}">
                  <a16:creationId xmlns:a16="http://schemas.microsoft.com/office/drawing/2014/main" id="{C01B04E1-CF90-4A44-87F4-8DB723F64154}"/>
                </a:ext>
              </a:extLst>
            </p:cNvPr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548;p15">
              <a:extLst>
                <a:ext uri="{FF2B5EF4-FFF2-40B4-BE49-F238E27FC236}">
                  <a16:creationId xmlns:a16="http://schemas.microsoft.com/office/drawing/2014/main" id="{E90B2D67-BA76-40BF-B1DF-69DE0DB8233B}"/>
                </a:ext>
              </a:extLst>
            </p:cNvPr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549;p15">
              <a:extLst>
                <a:ext uri="{FF2B5EF4-FFF2-40B4-BE49-F238E27FC236}">
                  <a16:creationId xmlns:a16="http://schemas.microsoft.com/office/drawing/2014/main" id="{B5DB91E5-1FE9-4DFC-9BCB-40C47A7F9CA4}"/>
                </a:ext>
              </a:extLst>
            </p:cNvPr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550;p15">
              <a:extLst>
                <a:ext uri="{FF2B5EF4-FFF2-40B4-BE49-F238E27FC236}">
                  <a16:creationId xmlns:a16="http://schemas.microsoft.com/office/drawing/2014/main" id="{813F8F28-7907-4A0A-B698-90D8F356FC3A}"/>
                </a:ext>
              </a:extLst>
            </p:cNvPr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551;p15">
              <a:extLst>
                <a:ext uri="{FF2B5EF4-FFF2-40B4-BE49-F238E27FC236}">
                  <a16:creationId xmlns:a16="http://schemas.microsoft.com/office/drawing/2014/main" id="{1CA988AD-BB13-464F-AB9E-FBFE69F7B527}"/>
                </a:ext>
              </a:extLst>
            </p:cNvPr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552;p15">
              <a:extLst>
                <a:ext uri="{FF2B5EF4-FFF2-40B4-BE49-F238E27FC236}">
                  <a16:creationId xmlns:a16="http://schemas.microsoft.com/office/drawing/2014/main" id="{38D69D7C-7482-41B3-8FC1-5CECBF370CC6}"/>
                </a:ext>
              </a:extLst>
            </p:cNvPr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553;p15">
              <a:extLst>
                <a:ext uri="{FF2B5EF4-FFF2-40B4-BE49-F238E27FC236}">
                  <a16:creationId xmlns:a16="http://schemas.microsoft.com/office/drawing/2014/main" id="{CB91AD8A-B174-40EF-910C-6F0E35E6FCD4}"/>
                </a:ext>
              </a:extLst>
            </p:cNvPr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554;p15">
              <a:extLst>
                <a:ext uri="{FF2B5EF4-FFF2-40B4-BE49-F238E27FC236}">
                  <a16:creationId xmlns:a16="http://schemas.microsoft.com/office/drawing/2014/main" id="{34804983-ABC8-4D27-AFFD-ECEC9D2A31AE}"/>
                </a:ext>
              </a:extLst>
            </p:cNvPr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555;p15">
              <a:extLst>
                <a:ext uri="{FF2B5EF4-FFF2-40B4-BE49-F238E27FC236}">
                  <a16:creationId xmlns:a16="http://schemas.microsoft.com/office/drawing/2014/main" id="{2307816E-6FC4-4120-A60F-DBB135726E12}"/>
                </a:ext>
              </a:extLst>
            </p:cNvPr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556;p15">
              <a:extLst>
                <a:ext uri="{FF2B5EF4-FFF2-40B4-BE49-F238E27FC236}">
                  <a16:creationId xmlns:a16="http://schemas.microsoft.com/office/drawing/2014/main" id="{96920B2F-368D-41D5-9D34-303888ED2783}"/>
                </a:ext>
              </a:extLst>
            </p:cNvPr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557;p15">
              <a:extLst>
                <a:ext uri="{FF2B5EF4-FFF2-40B4-BE49-F238E27FC236}">
                  <a16:creationId xmlns:a16="http://schemas.microsoft.com/office/drawing/2014/main" id="{21200D47-98F0-41DB-858B-F78B40146673}"/>
                </a:ext>
              </a:extLst>
            </p:cNvPr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558;p15">
              <a:extLst>
                <a:ext uri="{FF2B5EF4-FFF2-40B4-BE49-F238E27FC236}">
                  <a16:creationId xmlns:a16="http://schemas.microsoft.com/office/drawing/2014/main" id="{ACB641E0-38DF-4A77-AEA9-567C6586E218}"/>
                </a:ext>
              </a:extLst>
            </p:cNvPr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559;p15">
              <a:extLst>
                <a:ext uri="{FF2B5EF4-FFF2-40B4-BE49-F238E27FC236}">
                  <a16:creationId xmlns:a16="http://schemas.microsoft.com/office/drawing/2014/main" id="{43B48F63-8203-47E3-9084-4909DFF34AE1}"/>
                </a:ext>
              </a:extLst>
            </p:cNvPr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560;p15">
              <a:extLst>
                <a:ext uri="{FF2B5EF4-FFF2-40B4-BE49-F238E27FC236}">
                  <a16:creationId xmlns:a16="http://schemas.microsoft.com/office/drawing/2014/main" id="{A5BB553F-C28B-479F-A490-49A2B7FF8AAE}"/>
                </a:ext>
              </a:extLst>
            </p:cNvPr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561;p15">
              <a:extLst>
                <a:ext uri="{FF2B5EF4-FFF2-40B4-BE49-F238E27FC236}">
                  <a16:creationId xmlns:a16="http://schemas.microsoft.com/office/drawing/2014/main" id="{C85B9166-EE0E-4160-AFC4-271D0AB9C205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562;p15">
              <a:extLst>
                <a:ext uri="{FF2B5EF4-FFF2-40B4-BE49-F238E27FC236}">
                  <a16:creationId xmlns:a16="http://schemas.microsoft.com/office/drawing/2014/main" id="{0474BD57-FD4C-4B81-89A6-29842E36F908}"/>
                </a:ext>
              </a:extLst>
            </p:cNvPr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563;p15">
              <a:extLst>
                <a:ext uri="{FF2B5EF4-FFF2-40B4-BE49-F238E27FC236}">
                  <a16:creationId xmlns:a16="http://schemas.microsoft.com/office/drawing/2014/main" id="{2AC4CA8D-1E6A-468D-9D7F-923D75A3F919}"/>
                </a:ext>
              </a:extLst>
            </p:cNvPr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564;p15">
              <a:extLst>
                <a:ext uri="{FF2B5EF4-FFF2-40B4-BE49-F238E27FC236}">
                  <a16:creationId xmlns:a16="http://schemas.microsoft.com/office/drawing/2014/main" id="{0FB9FBDB-885E-43AE-90F3-6321E59FEDB4}"/>
                </a:ext>
              </a:extLst>
            </p:cNvPr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565;p15">
              <a:extLst>
                <a:ext uri="{FF2B5EF4-FFF2-40B4-BE49-F238E27FC236}">
                  <a16:creationId xmlns:a16="http://schemas.microsoft.com/office/drawing/2014/main" id="{4F3BC846-E7B6-42BD-82C4-FB8B7199DC91}"/>
                </a:ext>
              </a:extLst>
            </p:cNvPr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566;p15">
              <a:extLst>
                <a:ext uri="{FF2B5EF4-FFF2-40B4-BE49-F238E27FC236}">
                  <a16:creationId xmlns:a16="http://schemas.microsoft.com/office/drawing/2014/main" id="{4452BFD3-23E5-4266-BA06-96BF2858DB30}"/>
                </a:ext>
              </a:extLst>
            </p:cNvPr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567;p15">
              <a:extLst>
                <a:ext uri="{FF2B5EF4-FFF2-40B4-BE49-F238E27FC236}">
                  <a16:creationId xmlns:a16="http://schemas.microsoft.com/office/drawing/2014/main" id="{935616AE-13DC-4BF9-B23D-C0711CF7950C}"/>
                </a:ext>
              </a:extLst>
            </p:cNvPr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1568;p15">
              <a:extLst>
                <a:ext uri="{FF2B5EF4-FFF2-40B4-BE49-F238E27FC236}">
                  <a16:creationId xmlns:a16="http://schemas.microsoft.com/office/drawing/2014/main" id="{FD02B85E-ACAB-49DD-BD0F-3F2BE28304A7}"/>
                </a:ext>
              </a:extLst>
            </p:cNvPr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1569;p15">
              <a:extLst>
                <a:ext uri="{FF2B5EF4-FFF2-40B4-BE49-F238E27FC236}">
                  <a16:creationId xmlns:a16="http://schemas.microsoft.com/office/drawing/2014/main" id="{36AB16E1-6EF5-44B4-9EDF-C987C0442CE3}"/>
                </a:ext>
              </a:extLst>
            </p:cNvPr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1570;p15">
              <a:extLst>
                <a:ext uri="{FF2B5EF4-FFF2-40B4-BE49-F238E27FC236}">
                  <a16:creationId xmlns:a16="http://schemas.microsoft.com/office/drawing/2014/main" id="{568F320D-D60C-4431-94C7-FEDB44C491CD}"/>
                </a:ext>
              </a:extLst>
            </p:cNvPr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1571;p15">
              <a:extLst>
                <a:ext uri="{FF2B5EF4-FFF2-40B4-BE49-F238E27FC236}">
                  <a16:creationId xmlns:a16="http://schemas.microsoft.com/office/drawing/2014/main" id="{39BC304A-DEC6-4E26-AFA8-FA3F4E91C36A}"/>
                </a:ext>
              </a:extLst>
            </p:cNvPr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1572;p15">
              <a:extLst>
                <a:ext uri="{FF2B5EF4-FFF2-40B4-BE49-F238E27FC236}">
                  <a16:creationId xmlns:a16="http://schemas.microsoft.com/office/drawing/2014/main" id="{BD05BC4E-EAB6-4669-A3E9-EAEAAD741BA2}"/>
                </a:ext>
              </a:extLst>
            </p:cNvPr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1573;p15">
              <a:extLst>
                <a:ext uri="{FF2B5EF4-FFF2-40B4-BE49-F238E27FC236}">
                  <a16:creationId xmlns:a16="http://schemas.microsoft.com/office/drawing/2014/main" id="{3C6FD572-A987-4B68-9DC0-1DB17B24EC2D}"/>
                </a:ext>
              </a:extLst>
            </p:cNvPr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1574;p15">
              <a:extLst>
                <a:ext uri="{FF2B5EF4-FFF2-40B4-BE49-F238E27FC236}">
                  <a16:creationId xmlns:a16="http://schemas.microsoft.com/office/drawing/2014/main" id="{264F4973-F10B-4868-A8C0-CC58F245DFC4}"/>
                </a:ext>
              </a:extLst>
            </p:cNvPr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1575;p15">
              <a:extLst>
                <a:ext uri="{FF2B5EF4-FFF2-40B4-BE49-F238E27FC236}">
                  <a16:creationId xmlns:a16="http://schemas.microsoft.com/office/drawing/2014/main" id="{FEA92D40-F8E5-4D5A-977A-B722927F13BF}"/>
                </a:ext>
              </a:extLst>
            </p:cNvPr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" name="Google Shape;1576;p15">
              <a:extLst>
                <a:ext uri="{FF2B5EF4-FFF2-40B4-BE49-F238E27FC236}">
                  <a16:creationId xmlns:a16="http://schemas.microsoft.com/office/drawing/2014/main" id="{0CCDF40F-F49F-46E8-8C6B-12F7C3B0E469}"/>
                </a:ext>
              </a:extLst>
            </p:cNvPr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5" name="Google Shape;1577;p15">
                <a:extLst>
                  <a:ext uri="{FF2B5EF4-FFF2-40B4-BE49-F238E27FC236}">
                    <a16:creationId xmlns:a16="http://schemas.microsoft.com/office/drawing/2014/main" id="{DAAD51EA-3520-404E-BEE8-7E1638F69472}"/>
                  </a:ext>
                </a:extLst>
              </p:cNvPr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26" name="Google Shape;1578;p15">
                  <a:extLst>
                    <a:ext uri="{FF2B5EF4-FFF2-40B4-BE49-F238E27FC236}">
                      <a16:creationId xmlns:a16="http://schemas.microsoft.com/office/drawing/2014/main" id="{87F117B7-CF6B-4E7F-BE66-465039F95853}"/>
                    </a:ext>
                  </a:extLst>
                </p:cNvPr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1579;p15">
                  <a:extLst>
                    <a:ext uri="{FF2B5EF4-FFF2-40B4-BE49-F238E27FC236}">
                      <a16:creationId xmlns:a16="http://schemas.microsoft.com/office/drawing/2014/main" id="{8EE6F864-0C19-48EC-A9D7-8876924BBF4B}"/>
                    </a:ext>
                  </a:extLst>
                </p:cNvPr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1580;p15">
                  <a:extLst>
                    <a:ext uri="{FF2B5EF4-FFF2-40B4-BE49-F238E27FC236}">
                      <a16:creationId xmlns:a16="http://schemas.microsoft.com/office/drawing/2014/main" id="{C5819EF0-E457-49DA-BAAC-70CB8849DB7C}"/>
                    </a:ext>
                  </a:extLst>
                </p:cNvPr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9" name="Google Shape;1581;p15">
                  <a:extLst>
                    <a:ext uri="{FF2B5EF4-FFF2-40B4-BE49-F238E27FC236}">
                      <a16:creationId xmlns:a16="http://schemas.microsoft.com/office/drawing/2014/main" id="{966642AC-919E-4D40-8F3E-29C7637036CC}"/>
                    </a:ext>
                  </a:extLst>
                </p:cNvPr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94" name="Google Shape;1582;p15">
                    <a:extLst>
                      <a:ext uri="{FF2B5EF4-FFF2-40B4-BE49-F238E27FC236}">
                        <a16:creationId xmlns:a16="http://schemas.microsoft.com/office/drawing/2014/main" id="{278710EE-28D7-46F3-AF2C-7D238A3688F2}"/>
                      </a:ext>
                    </a:extLst>
                  </p:cNvPr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1583;p15">
                    <a:extLst>
                      <a:ext uri="{FF2B5EF4-FFF2-40B4-BE49-F238E27FC236}">
                        <a16:creationId xmlns:a16="http://schemas.microsoft.com/office/drawing/2014/main" id="{6A1A371F-A722-4D24-B601-AF2DFC00D03B}"/>
                      </a:ext>
                    </a:extLst>
                  </p:cNvPr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0" name="Google Shape;1584;p15">
                  <a:extLst>
                    <a:ext uri="{FF2B5EF4-FFF2-40B4-BE49-F238E27FC236}">
                      <a16:creationId xmlns:a16="http://schemas.microsoft.com/office/drawing/2014/main" id="{44146B67-F455-4D0E-A4CA-14DF951F2304}"/>
                    </a:ext>
                  </a:extLst>
                </p:cNvPr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1585;p15">
                  <a:extLst>
                    <a:ext uri="{FF2B5EF4-FFF2-40B4-BE49-F238E27FC236}">
                      <a16:creationId xmlns:a16="http://schemas.microsoft.com/office/drawing/2014/main" id="{160DBEAA-DC63-43D4-B1BD-CB8F4508E3BE}"/>
                    </a:ext>
                  </a:extLst>
                </p:cNvPr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1586;p15">
                  <a:extLst>
                    <a:ext uri="{FF2B5EF4-FFF2-40B4-BE49-F238E27FC236}">
                      <a16:creationId xmlns:a16="http://schemas.microsoft.com/office/drawing/2014/main" id="{BC162519-7160-4B51-9124-785108798BC5}"/>
                    </a:ext>
                  </a:extLst>
                </p:cNvPr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1587;p15">
                  <a:extLst>
                    <a:ext uri="{FF2B5EF4-FFF2-40B4-BE49-F238E27FC236}">
                      <a16:creationId xmlns:a16="http://schemas.microsoft.com/office/drawing/2014/main" id="{83BB2B4D-C66F-4366-850E-4723AC7AFA1A}"/>
                    </a:ext>
                  </a:extLst>
                </p:cNvPr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1588;p15">
                  <a:extLst>
                    <a:ext uri="{FF2B5EF4-FFF2-40B4-BE49-F238E27FC236}">
                      <a16:creationId xmlns:a16="http://schemas.microsoft.com/office/drawing/2014/main" id="{D7A3A488-7BD0-4990-AEAD-445E7F7E5562}"/>
                    </a:ext>
                  </a:extLst>
                </p:cNvPr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1589;p15">
                  <a:extLst>
                    <a:ext uri="{FF2B5EF4-FFF2-40B4-BE49-F238E27FC236}">
                      <a16:creationId xmlns:a16="http://schemas.microsoft.com/office/drawing/2014/main" id="{23A03FC5-6086-4B27-9C03-DF4FA5F00DFB}"/>
                    </a:ext>
                  </a:extLst>
                </p:cNvPr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1590;p15">
                  <a:extLst>
                    <a:ext uri="{FF2B5EF4-FFF2-40B4-BE49-F238E27FC236}">
                      <a16:creationId xmlns:a16="http://schemas.microsoft.com/office/drawing/2014/main" id="{10FC9779-E844-44C4-90EE-42AC0BE2675A}"/>
                    </a:ext>
                  </a:extLst>
                </p:cNvPr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1591;p15">
                  <a:extLst>
                    <a:ext uri="{FF2B5EF4-FFF2-40B4-BE49-F238E27FC236}">
                      <a16:creationId xmlns:a16="http://schemas.microsoft.com/office/drawing/2014/main" id="{D131415F-98B8-494D-A0AB-B46616F015BE}"/>
                    </a:ext>
                  </a:extLst>
                </p:cNvPr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1592;p15">
                  <a:extLst>
                    <a:ext uri="{FF2B5EF4-FFF2-40B4-BE49-F238E27FC236}">
                      <a16:creationId xmlns:a16="http://schemas.microsoft.com/office/drawing/2014/main" id="{B0898792-F9DE-4D25-BEDF-D8499136CE54}"/>
                    </a:ext>
                  </a:extLst>
                </p:cNvPr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1593;p15">
                  <a:extLst>
                    <a:ext uri="{FF2B5EF4-FFF2-40B4-BE49-F238E27FC236}">
                      <a16:creationId xmlns:a16="http://schemas.microsoft.com/office/drawing/2014/main" id="{F73FA1DE-1E13-4972-9DF5-063D7CFC3F32}"/>
                    </a:ext>
                  </a:extLst>
                </p:cNvPr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1594;p15">
                  <a:extLst>
                    <a:ext uri="{FF2B5EF4-FFF2-40B4-BE49-F238E27FC236}">
                      <a16:creationId xmlns:a16="http://schemas.microsoft.com/office/drawing/2014/main" id="{E9837009-FC85-4DE2-A854-3A94CB86EC48}"/>
                    </a:ext>
                  </a:extLst>
                </p:cNvPr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1595;p15">
                  <a:extLst>
                    <a:ext uri="{FF2B5EF4-FFF2-40B4-BE49-F238E27FC236}">
                      <a16:creationId xmlns:a16="http://schemas.microsoft.com/office/drawing/2014/main" id="{D044090A-7056-4F47-B979-E5BE6531ED0B}"/>
                    </a:ext>
                  </a:extLst>
                </p:cNvPr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1596;p15">
                  <a:extLst>
                    <a:ext uri="{FF2B5EF4-FFF2-40B4-BE49-F238E27FC236}">
                      <a16:creationId xmlns:a16="http://schemas.microsoft.com/office/drawing/2014/main" id="{278714BC-E52F-4E03-9D98-750A096D9F5D}"/>
                    </a:ext>
                  </a:extLst>
                </p:cNvPr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1597;p15">
                  <a:extLst>
                    <a:ext uri="{FF2B5EF4-FFF2-40B4-BE49-F238E27FC236}">
                      <a16:creationId xmlns:a16="http://schemas.microsoft.com/office/drawing/2014/main" id="{63651268-A22D-4C5E-AA3E-66B0B36C2613}"/>
                    </a:ext>
                  </a:extLst>
                </p:cNvPr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1598;p15">
                  <a:extLst>
                    <a:ext uri="{FF2B5EF4-FFF2-40B4-BE49-F238E27FC236}">
                      <a16:creationId xmlns:a16="http://schemas.microsoft.com/office/drawing/2014/main" id="{C56DB127-DD67-4CDF-8698-5D95200AE6E6}"/>
                    </a:ext>
                  </a:extLst>
                </p:cNvPr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1599;p15">
                  <a:extLst>
                    <a:ext uri="{FF2B5EF4-FFF2-40B4-BE49-F238E27FC236}">
                      <a16:creationId xmlns:a16="http://schemas.microsoft.com/office/drawing/2014/main" id="{08215527-0520-4EAD-BEF4-79144B6FEF70}"/>
                    </a:ext>
                  </a:extLst>
                </p:cNvPr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1600;p15">
                  <a:extLst>
                    <a:ext uri="{FF2B5EF4-FFF2-40B4-BE49-F238E27FC236}">
                      <a16:creationId xmlns:a16="http://schemas.microsoft.com/office/drawing/2014/main" id="{9AB06E23-7627-4972-9CB2-6A826E925149}"/>
                    </a:ext>
                  </a:extLst>
                </p:cNvPr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1601;p15">
                  <a:extLst>
                    <a:ext uri="{FF2B5EF4-FFF2-40B4-BE49-F238E27FC236}">
                      <a16:creationId xmlns:a16="http://schemas.microsoft.com/office/drawing/2014/main" id="{5FCCFF31-A911-40F9-9CF9-A213E5CE25E8}"/>
                    </a:ext>
                  </a:extLst>
                </p:cNvPr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1602;p15">
                  <a:extLst>
                    <a:ext uri="{FF2B5EF4-FFF2-40B4-BE49-F238E27FC236}">
                      <a16:creationId xmlns:a16="http://schemas.microsoft.com/office/drawing/2014/main" id="{8476AEAF-A9CF-47F0-B42B-D57DF29D3C2A}"/>
                    </a:ext>
                  </a:extLst>
                </p:cNvPr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1603;p15">
                  <a:extLst>
                    <a:ext uri="{FF2B5EF4-FFF2-40B4-BE49-F238E27FC236}">
                      <a16:creationId xmlns:a16="http://schemas.microsoft.com/office/drawing/2014/main" id="{B02A699A-664A-4AFD-8FD0-02BFD9AF9330}"/>
                    </a:ext>
                  </a:extLst>
                </p:cNvPr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1604;p15">
                  <a:extLst>
                    <a:ext uri="{FF2B5EF4-FFF2-40B4-BE49-F238E27FC236}">
                      <a16:creationId xmlns:a16="http://schemas.microsoft.com/office/drawing/2014/main" id="{CB558F0C-D8E7-47A9-B944-2AAD21FFACCB}"/>
                    </a:ext>
                  </a:extLst>
                </p:cNvPr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1605;p15">
                  <a:extLst>
                    <a:ext uri="{FF2B5EF4-FFF2-40B4-BE49-F238E27FC236}">
                      <a16:creationId xmlns:a16="http://schemas.microsoft.com/office/drawing/2014/main" id="{C7007FD3-0CE8-4749-90D4-E92F40663C31}"/>
                    </a:ext>
                  </a:extLst>
                </p:cNvPr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1606;p15">
                  <a:extLst>
                    <a:ext uri="{FF2B5EF4-FFF2-40B4-BE49-F238E27FC236}">
                      <a16:creationId xmlns:a16="http://schemas.microsoft.com/office/drawing/2014/main" id="{42440E17-D46C-431B-9541-2D5D99E8E602}"/>
                    </a:ext>
                  </a:extLst>
                </p:cNvPr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1607;p15">
                  <a:extLst>
                    <a:ext uri="{FF2B5EF4-FFF2-40B4-BE49-F238E27FC236}">
                      <a16:creationId xmlns:a16="http://schemas.microsoft.com/office/drawing/2014/main" id="{FC05695E-921B-4354-898E-74746690AC79}"/>
                    </a:ext>
                  </a:extLst>
                </p:cNvPr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1608;p15">
                  <a:extLst>
                    <a:ext uri="{FF2B5EF4-FFF2-40B4-BE49-F238E27FC236}">
                      <a16:creationId xmlns:a16="http://schemas.microsoft.com/office/drawing/2014/main" id="{A7A84867-DD31-4C3A-BB84-EF26D2CC7FF2}"/>
                    </a:ext>
                  </a:extLst>
                </p:cNvPr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1609;p15">
                  <a:extLst>
                    <a:ext uri="{FF2B5EF4-FFF2-40B4-BE49-F238E27FC236}">
                      <a16:creationId xmlns:a16="http://schemas.microsoft.com/office/drawing/2014/main" id="{83F26D82-696F-49A9-8C51-CB973185A3D4}"/>
                    </a:ext>
                  </a:extLst>
                </p:cNvPr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1610;p15">
                  <a:extLst>
                    <a:ext uri="{FF2B5EF4-FFF2-40B4-BE49-F238E27FC236}">
                      <a16:creationId xmlns:a16="http://schemas.microsoft.com/office/drawing/2014/main" id="{8DDC7A3C-D01D-401B-8457-B268CC9E746E}"/>
                    </a:ext>
                  </a:extLst>
                </p:cNvPr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1611;p15">
                  <a:extLst>
                    <a:ext uri="{FF2B5EF4-FFF2-40B4-BE49-F238E27FC236}">
                      <a16:creationId xmlns:a16="http://schemas.microsoft.com/office/drawing/2014/main" id="{AA0A9B81-A282-444C-BBC0-1F208CDE29E4}"/>
                    </a:ext>
                  </a:extLst>
                </p:cNvPr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1612;p15">
                  <a:extLst>
                    <a:ext uri="{FF2B5EF4-FFF2-40B4-BE49-F238E27FC236}">
                      <a16:creationId xmlns:a16="http://schemas.microsoft.com/office/drawing/2014/main" id="{7D66CC43-96B0-474B-943C-D16175BEE3A2}"/>
                    </a:ext>
                  </a:extLst>
                </p:cNvPr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" name="Google Shape;1613;p15">
                  <a:extLst>
                    <a:ext uri="{FF2B5EF4-FFF2-40B4-BE49-F238E27FC236}">
                      <a16:creationId xmlns:a16="http://schemas.microsoft.com/office/drawing/2014/main" id="{C4C6D25F-902E-4D93-B3A1-069BB9BF3FC4}"/>
                    </a:ext>
                  </a:extLst>
                </p:cNvPr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1614;p15">
                  <a:extLst>
                    <a:ext uri="{FF2B5EF4-FFF2-40B4-BE49-F238E27FC236}">
                      <a16:creationId xmlns:a16="http://schemas.microsoft.com/office/drawing/2014/main" id="{9A13A018-28F8-4DAD-8FFA-F4314558C3CB}"/>
                    </a:ext>
                  </a:extLst>
                </p:cNvPr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1615;p15">
                  <a:extLst>
                    <a:ext uri="{FF2B5EF4-FFF2-40B4-BE49-F238E27FC236}">
                      <a16:creationId xmlns:a16="http://schemas.microsoft.com/office/drawing/2014/main" id="{380B703E-1450-48B4-A931-00F1890A2AB7}"/>
                    </a:ext>
                  </a:extLst>
                </p:cNvPr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1616;p15">
                  <a:extLst>
                    <a:ext uri="{FF2B5EF4-FFF2-40B4-BE49-F238E27FC236}">
                      <a16:creationId xmlns:a16="http://schemas.microsoft.com/office/drawing/2014/main" id="{46B29970-C09A-45DE-AE8F-6815039DFB4F}"/>
                    </a:ext>
                  </a:extLst>
                </p:cNvPr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1617;p15">
                  <a:extLst>
                    <a:ext uri="{FF2B5EF4-FFF2-40B4-BE49-F238E27FC236}">
                      <a16:creationId xmlns:a16="http://schemas.microsoft.com/office/drawing/2014/main" id="{890712E6-5111-4DC2-92B5-512F868D9D74}"/>
                    </a:ext>
                  </a:extLst>
                </p:cNvPr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1618;p15">
                  <a:extLst>
                    <a:ext uri="{FF2B5EF4-FFF2-40B4-BE49-F238E27FC236}">
                      <a16:creationId xmlns:a16="http://schemas.microsoft.com/office/drawing/2014/main" id="{49264A4A-57E2-41DC-BA1C-C1FE85BFDB82}"/>
                    </a:ext>
                  </a:extLst>
                </p:cNvPr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1619;p15">
                  <a:extLst>
                    <a:ext uri="{FF2B5EF4-FFF2-40B4-BE49-F238E27FC236}">
                      <a16:creationId xmlns:a16="http://schemas.microsoft.com/office/drawing/2014/main" id="{0C2767D7-5DBD-4D90-B51E-7987ED627FF6}"/>
                    </a:ext>
                  </a:extLst>
                </p:cNvPr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1620;p15">
                  <a:extLst>
                    <a:ext uri="{FF2B5EF4-FFF2-40B4-BE49-F238E27FC236}">
                      <a16:creationId xmlns:a16="http://schemas.microsoft.com/office/drawing/2014/main" id="{EA8ADB32-4D55-4CA3-A8FB-E7E7D455DFB4}"/>
                    </a:ext>
                  </a:extLst>
                </p:cNvPr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" name="Google Shape;1621;p15">
                  <a:extLst>
                    <a:ext uri="{FF2B5EF4-FFF2-40B4-BE49-F238E27FC236}">
                      <a16:creationId xmlns:a16="http://schemas.microsoft.com/office/drawing/2014/main" id="{14597FC4-A0D1-4CA5-B5CE-54A243F986B2}"/>
                    </a:ext>
                  </a:extLst>
                </p:cNvPr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1622;p15">
                  <a:extLst>
                    <a:ext uri="{FF2B5EF4-FFF2-40B4-BE49-F238E27FC236}">
                      <a16:creationId xmlns:a16="http://schemas.microsoft.com/office/drawing/2014/main" id="{E801E577-1E3A-49B4-A9F1-2F3AAE8596D2}"/>
                    </a:ext>
                  </a:extLst>
                </p:cNvPr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1623;p15">
                  <a:extLst>
                    <a:ext uri="{FF2B5EF4-FFF2-40B4-BE49-F238E27FC236}">
                      <a16:creationId xmlns:a16="http://schemas.microsoft.com/office/drawing/2014/main" id="{58274272-D582-4F04-9715-88A68483E0AB}"/>
                    </a:ext>
                  </a:extLst>
                </p:cNvPr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1624;p15">
                  <a:extLst>
                    <a:ext uri="{FF2B5EF4-FFF2-40B4-BE49-F238E27FC236}">
                      <a16:creationId xmlns:a16="http://schemas.microsoft.com/office/drawing/2014/main" id="{90DE79D3-7346-48D7-BB2D-83982CD40975}"/>
                    </a:ext>
                  </a:extLst>
                </p:cNvPr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1625;p15">
                  <a:extLst>
                    <a:ext uri="{FF2B5EF4-FFF2-40B4-BE49-F238E27FC236}">
                      <a16:creationId xmlns:a16="http://schemas.microsoft.com/office/drawing/2014/main" id="{8C94D2A3-E3A0-4556-8C41-B4A6C9A83CC5}"/>
                    </a:ext>
                  </a:extLst>
                </p:cNvPr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1626;p15">
                  <a:extLst>
                    <a:ext uri="{FF2B5EF4-FFF2-40B4-BE49-F238E27FC236}">
                      <a16:creationId xmlns:a16="http://schemas.microsoft.com/office/drawing/2014/main" id="{71EEA500-0CD9-4A33-8E99-0C2E20378576}"/>
                    </a:ext>
                  </a:extLst>
                </p:cNvPr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1627;p15">
                  <a:extLst>
                    <a:ext uri="{FF2B5EF4-FFF2-40B4-BE49-F238E27FC236}">
                      <a16:creationId xmlns:a16="http://schemas.microsoft.com/office/drawing/2014/main" id="{4FE52ACB-AFF6-4917-902B-0490CB03B308}"/>
                    </a:ext>
                  </a:extLst>
                </p:cNvPr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1628;p15">
                  <a:extLst>
                    <a:ext uri="{FF2B5EF4-FFF2-40B4-BE49-F238E27FC236}">
                      <a16:creationId xmlns:a16="http://schemas.microsoft.com/office/drawing/2014/main" id="{255357AC-8BFD-461C-BBBA-A8C1A468163C}"/>
                    </a:ext>
                  </a:extLst>
                </p:cNvPr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1629;p15">
                  <a:extLst>
                    <a:ext uri="{FF2B5EF4-FFF2-40B4-BE49-F238E27FC236}">
                      <a16:creationId xmlns:a16="http://schemas.microsoft.com/office/drawing/2014/main" id="{7865381B-1D3F-4D3B-B564-3A4FA085EFDE}"/>
                    </a:ext>
                  </a:extLst>
                </p:cNvPr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1630;p15">
                  <a:extLst>
                    <a:ext uri="{FF2B5EF4-FFF2-40B4-BE49-F238E27FC236}">
                      <a16:creationId xmlns:a16="http://schemas.microsoft.com/office/drawing/2014/main" id="{68B35BE4-6C59-4E80-A41E-0C80784703CA}"/>
                    </a:ext>
                  </a:extLst>
                </p:cNvPr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1631;p15">
                  <a:extLst>
                    <a:ext uri="{FF2B5EF4-FFF2-40B4-BE49-F238E27FC236}">
                      <a16:creationId xmlns:a16="http://schemas.microsoft.com/office/drawing/2014/main" id="{0D17B663-16D9-4117-9C06-6A2E2932DCA9}"/>
                    </a:ext>
                  </a:extLst>
                </p:cNvPr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1632;p15">
                  <a:extLst>
                    <a:ext uri="{FF2B5EF4-FFF2-40B4-BE49-F238E27FC236}">
                      <a16:creationId xmlns:a16="http://schemas.microsoft.com/office/drawing/2014/main" id="{B28F5551-A50B-413C-A645-370EBB9D3EF7}"/>
                    </a:ext>
                  </a:extLst>
                </p:cNvPr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1633;p15">
                  <a:extLst>
                    <a:ext uri="{FF2B5EF4-FFF2-40B4-BE49-F238E27FC236}">
                      <a16:creationId xmlns:a16="http://schemas.microsoft.com/office/drawing/2014/main" id="{9BD88944-C41E-49A1-BD26-4D5307E61C16}"/>
                    </a:ext>
                  </a:extLst>
                </p:cNvPr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1634;p15">
                  <a:extLst>
                    <a:ext uri="{FF2B5EF4-FFF2-40B4-BE49-F238E27FC236}">
                      <a16:creationId xmlns:a16="http://schemas.microsoft.com/office/drawing/2014/main" id="{4A1D840B-0C35-4C3F-AA59-8F539F908A12}"/>
                    </a:ext>
                  </a:extLst>
                </p:cNvPr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1635;p15">
                  <a:extLst>
                    <a:ext uri="{FF2B5EF4-FFF2-40B4-BE49-F238E27FC236}">
                      <a16:creationId xmlns:a16="http://schemas.microsoft.com/office/drawing/2014/main" id="{380CF261-149E-458A-ABD1-7330CBD425E2}"/>
                    </a:ext>
                  </a:extLst>
                </p:cNvPr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1636;p15">
                  <a:extLst>
                    <a:ext uri="{FF2B5EF4-FFF2-40B4-BE49-F238E27FC236}">
                      <a16:creationId xmlns:a16="http://schemas.microsoft.com/office/drawing/2014/main" id="{C9DE6788-488A-4AA9-A672-F34429389918}"/>
                    </a:ext>
                  </a:extLst>
                </p:cNvPr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1637;p15">
                  <a:extLst>
                    <a:ext uri="{FF2B5EF4-FFF2-40B4-BE49-F238E27FC236}">
                      <a16:creationId xmlns:a16="http://schemas.microsoft.com/office/drawing/2014/main" id="{72B31FB9-D67B-40CB-B7AF-B67C7F44DE3E}"/>
                    </a:ext>
                  </a:extLst>
                </p:cNvPr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1638;p15">
                  <a:extLst>
                    <a:ext uri="{FF2B5EF4-FFF2-40B4-BE49-F238E27FC236}">
                      <a16:creationId xmlns:a16="http://schemas.microsoft.com/office/drawing/2014/main" id="{8751D30C-596A-4C94-91B4-9E012A4C9E99}"/>
                    </a:ext>
                  </a:extLst>
                </p:cNvPr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1639;p15">
                  <a:extLst>
                    <a:ext uri="{FF2B5EF4-FFF2-40B4-BE49-F238E27FC236}">
                      <a16:creationId xmlns:a16="http://schemas.microsoft.com/office/drawing/2014/main" id="{4111128C-134A-4FE3-95EA-2874CB97B791}"/>
                    </a:ext>
                  </a:extLst>
                </p:cNvPr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1640;p15">
                  <a:extLst>
                    <a:ext uri="{FF2B5EF4-FFF2-40B4-BE49-F238E27FC236}">
                      <a16:creationId xmlns:a16="http://schemas.microsoft.com/office/drawing/2014/main" id="{DE020282-F196-4949-92C6-80D5387679B9}"/>
                    </a:ext>
                  </a:extLst>
                </p:cNvPr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1641;p15">
                  <a:extLst>
                    <a:ext uri="{FF2B5EF4-FFF2-40B4-BE49-F238E27FC236}">
                      <a16:creationId xmlns:a16="http://schemas.microsoft.com/office/drawing/2014/main" id="{D603F0CC-260A-4A00-BF52-F154BCB6AA8B}"/>
                    </a:ext>
                  </a:extLst>
                </p:cNvPr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1642;p15">
                  <a:extLst>
                    <a:ext uri="{FF2B5EF4-FFF2-40B4-BE49-F238E27FC236}">
                      <a16:creationId xmlns:a16="http://schemas.microsoft.com/office/drawing/2014/main" id="{5969D3D3-FEBF-47A7-B828-703040221D4E}"/>
                    </a:ext>
                  </a:extLst>
                </p:cNvPr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1643;p15">
                  <a:extLst>
                    <a:ext uri="{FF2B5EF4-FFF2-40B4-BE49-F238E27FC236}">
                      <a16:creationId xmlns:a16="http://schemas.microsoft.com/office/drawing/2014/main" id="{123AE0F7-64CA-49BE-93B7-4AEA7501752C}"/>
                    </a:ext>
                  </a:extLst>
                </p:cNvPr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1644;p15">
                  <a:extLst>
                    <a:ext uri="{FF2B5EF4-FFF2-40B4-BE49-F238E27FC236}">
                      <a16:creationId xmlns:a16="http://schemas.microsoft.com/office/drawing/2014/main" id="{E32D40D3-84A8-4C33-B47F-B37DABF1B492}"/>
                    </a:ext>
                  </a:extLst>
                </p:cNvPr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1645;p15">
                  <a:extLst>
                    <a:ext uri="{FF2B5EF4-FFF2-40B4-BE49-F238E27FC236}">
                      <a16:creationId xmlns:a16="http://schemas.microsoft.com/office/drawing/2014/main" id="{51747861-CF5B-48EB-A122-6C5683BA115D}"/>
                    </a:ext>
                  </a:extLst>
                </p:cNvPr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1646;p15">
                  <a:extLst>
                    <a:ext uri="{FF2B5EF4-FFF2-40B4-BE49-F238E27FC236}">
                      <a16:creationId xmlns:a16="http://schemas.microsoft.com/office/drawing/2014/main" id="{B2F289BC-7B73-49C9-8ABA-E66CFC9CF864}"/>
                    </a:ext>
                  </a:extLst>
                </p:cNvPr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1647;p15">
                  <a:extLst>
                    <a:ext uri="{FF2B5EF4-FFF2-40B4-BE49-F238E27FC236}">
                      <a16:creationId xmlns:a16="http://schemas.microsoft.com/office/drawing/2014/main" id="{40F89595-4968-4320-8951-2C2070063AD1}"/>
                    </a:ext>
                  </a:extLst>
                </p:cNvPr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6" name="Google Shape;1648;p15">
                <a:extLst>
                  <a:ext uri="{FF2B5EF4-FFF2-40B4-BE49-F238E27FC236}">
                    <a16:creationId xmlns:a16="http://schemas.microsoft.com/office/drawing/2014/main" id="{6590EAF5-924D-4864-9CBC-3BFBFF268AC8}"/>
                  </a:ext>
                </a:extLst>
              </p:cNvPr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7" name="Google Shape;1649;p15">
                  <a:extLst>
                    <a:ext uri="{FF2B5EF4-FFF2-40B4-BE49-F238E27FC236}">
                      <a16:creationId xmlns:a16="http://schemas.microsoft.com/office/drawing/2014/main" id="{C757A2A0-DC90-4D6E-AF24-85329F1C4799}"/>
                    </a:ext>
                  </a:extLst>
                </p:cNvPr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1" name="Google Shape;1650;p15">
                    <a:extLst>
                      <a:ext uri="{FF2B5EF4-FFF2-40B4-BE49-F238E27FC236}">
                        <a16:creationId xmlns:a16="http://schemas.microsoft.com/office/drawing/2014/main" id="{AE08969A-BBD8-4A20-BC6E-6785D22D5351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1651;p15">
                    <a:extLst>
                      <a:ext uri="{FF2B5EF4-FFF2-40B4-BE49-F238E27FC236}">
                        <a16:creationId xmlns:a16="http://schemas.microsoft.com/office/drawing/2014/main" id="{EE11FD91-A182-4267-939E-E25EF350A01A}"/>
                      </a:ext>
                    </a:extLst>
                  </p:cNvPr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1652;p15">
                    <a:extLst>
                      <a:ext uri="{FF2B5EF4-FFF2-40B4-BE49-F238E27FC236}">
                        <a16:creationId xmlns:a16="http://schemas.microsoft.com/office/drawing/2014/main" id="{B9F23CC5-3B10-4664-8854-16F8E2ADC543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1653;p15">
                    <a:extLst>
                      <a:ext uri="{FF2B5EF4-FFF2-40B4-BE49-F238E27FC236}">
                        <a16:creationId xmlns:a16="http://schemas.microsoft.com/office/drawing/2014/main" id="{1A4E948A-6B83-44E8-9CC7-595EEEABDB9B}"/>
                      </a:ext>
                    </a:extLst>
                  </p:cNvPr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1654;p15">
                    <a:extLst>
                      <a:ext uri="{FF2B5EF4-FFF2-40B4-BE49-F238E27FC236}">
                        <a16:creationId xmlns:a16="http://schemas.microsoft.com/office/drawing/2014/main" id="{061D7050-0F4C-4CC0-A0C7-DCB3917E1410}"/>
                      </a:ext>
                    </a:extLst>
                  </p:cNvPr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8" name="Google Shape;1655;p15">
                  <a:extLst>
                    <a:ext uri="{FF2B5EF4-FFF2-40B4-BE49-F238E27FC236}">
                      <a16:creationId xmlns:a16="http://schemas.microsoft.com/office/drawing/2014/main" id="{1A8A9323-B266-43EC-A287-5A6E7ACEB137}"/>
                    </a:ext>
                  </a:extLst>
                </p:cNvPr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1656;p15">
                  <a:extLst>
                    <a:ext uri="{FF2B5EF4-FFF2-40B4-BE49-F238E27FC236}">
                      <a16:creationId xmlns:a16="http://schemas.microsoft.com/office/drawing/2014/main" id="{548E4C5D-F4FE-4D1C-910C-EC20AD6B9E90}"/>
                    </a:ext>
                  </a:extLst>
                </p:cNvPr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1657;p15">
                  <a:extLst>
                    <a:ext uri="{FF2B5EF4-FFF2-40B4-BE49-F238E27FC236}">
                      <a16:creationId xmlns:a16="http://schemas.microsoft.com/office/drawing/2014/main" id="{F1207A00-36EB-4A74-A998-1E9A23E6B5A2}"/>
                    </a:ext>
                  </a:extLst>
                </p:cNvPr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09" name="Google Shape;1658;p15">
              <a:extLst>
                <a:ext uri="{FF2B5EF4-FFF2-40B4-BE49-F238E27FC236}">
                  <a16:creationId xmlns:a16="http://schemas.microsoft.com/office/drawing/2014/main" id="{EE2CB5EF-6E7E-48D3-BF73-067F699A72FF}"/>
                </a:ext>
              </a:extLst>
            </p:cNvPr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1659;p15">
              <a:extLst>
                <a:ext uri="{FF2B5EF4-FFF2-40B4-BE49-F238E27FC236}">
                  <a16:creationId xmlns:a16="http://schemas.microsoft.com/office/drawing/2014/main" id="{2167A6DE-2F26-454D-8F4A-835D55353568}"/>
                </a:ext>
              </a:extLst>
            </p:cNvPr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1660;p15">
              <a:extLst>
                <a:ext uri="{FF2B5EF4-FFF2-40B4-BE49-F238E27FC236}">
                  <a16:creationId xmlns:a16="http://schemas.microsoft.com/office/drawing/2014/main" id="{611EAB4E-788B-45E1-A196-4626DC601DED}"/>
                </a:ext>
              </a:extLst>
            </p:cNvPr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1661;p15">
              <a:extLst>
                <a:ext uri="{FF2B5EF4-FFF2-40B4-BE49-F238E27FC236}">
                  <a16:creationId xmlns:a16="http://schemas.microsoft.com/office/drawing/2014/main" id="{F65949CA-29D3-403B-A752-33C1E963C1C0}"/>
                </a:ext>
              </a:extLst>
            </p:cNvPr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1662;p15">
              <a:extLst>
                <a:ext uri="{FF2B5EF4-FFF2-40B4-BE49-F238E27FC236}">
                  <a16:creationId xmlns:a16="http://schemas.microsoft.com/office/drawing/2014/main" id="{95ECFC2D-90A6-4E1E-BDB7-058778E33FC7}"/>
                </a:ext>
              </a:extLst>
            </p:cNvPr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1663;p15">
              <a:extLst>
                <a:ext uri="{FF2B5EF4-FFF2-40B4-BE49-F238E27FC236}">
                  <a16:creationId xmlns:a16="http://schemas.microsoft.com/office/drawing/2014/main" id="{1A0268C5-4523-4AC3-92F4-4A6AABC4D499}"/>
                </a:ext>
              </a:extLst>
            </p:cNvPr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1517;p15">
            <a:extLst>
              <a:ext uri="{FF2B5EF4-FFF2-40B4-BE49-F238E27FC236}">
                <a16:creationId xmlns:a16="http://schemas.microsoft.com/office/drawing/2014/main" id="{3524D5C6-50F1-45A6-83E3-D51C44B7973B}"/>
              </a:ext>
            </a:extLst>
          </p:cNvPr>
          <p:cNvSpPr txBox="1">
            <a:spLocks/>
          </p:cNvSpPr>
          <p:nvPr/>
        </p:nvSpPr>
        <p:spPr>
          <a:xfrm>
            <a:off x="863419" y="1753349"/>
            <a:ext cx="596716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ID"/>
              <a:t>Deployment Project</a:t>
            </a:r>
            <a:endParaRPr lang="en-ID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7337231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Pod and Ingress Project</a:t>
            </a:r>
            <a:endParaRPr dirty="0"/>
          </a:p>
        </p:txBody>
      </p:sp>
      <p:sp>
        <p:nvSpPr>
          <p:cNvPr id="1302" name="Google Shape;1302;p1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1822F6F-200E-4AF5-9263-FBA69770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5" y="1339071"/>
            <a:ext cx="6994154" cy="2728847"/>
          </a:xfrm>
          <a:prstGeom prst="rect">
            <a:avLst/>
          </a:prstGeom>
        </p:spPr>
      </p:pic>
      <p:grpSp>
        <p:nvGrpSpPr>
          <p:cNvPr id="35" name="Google Shape;1304;p12">
            <a:extLst>
              <a:ext uri="{FF2B5EF4-FFF2-40B4-BE49-F238E27FC236}">
                <a16:creationId xmlns:a16="http://schemas.microsoft.com/office/drawing/2014/main" id="{D9DB5923-0808-4C2A-B0DC-F13FC34F636D}"/>
              </a:ext>
            </a:extLst>
          </p:cNvPr>
          <p:cNvGrpSpPr/>
          <p:nvPr/>
        </p:nvGrpSpPr>
        <p:grpSpPr>
          <a:xfrm>
            <a:off x="6364592" y="1589587"/>
            <a:ext cx="2191662" cy="3277847"/>
            <a:chOff x="6492887" y="4126007"/>
            <a:chExt cx="271993" cy="422295"/>
          </a:xfrm>
        </p:grpSpPr>
        <p:sp>
          <p:nvSpPr>
            <p:cNvPr id="36" name="Google Shape;1305;p12">
              <a:extLst>
                <a:ext uri="{FF2B5EF4-FFF2-40B4-BE49-F238E27FC236}">
                  <a16:creationId xmlns:a16="http://schemas.microsoft.com/office/drawing/2014/main" id="{8B366505-9D65-4132-8ACB-A09C77A1EED5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306;p12">
              <a:extLst>
                <a:ext uri="{FF2B5EF4-FFF2-40B4-BE49-F238E27FC236}">
                  <a16:creationId xmlns:a16="http://schemas.microsoft.com/office/drawing/2014/main" id="{1AD167D1-9399-4BD2-84FA-DFE2F78ABDF3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307;p12">
              <a:extLst>
                <a:ext uri="{FF2B5EF4-FFF2-40B4-BE49-F238E27FC236}">
                  <a16:creationId xmlns:a16="http://schemas.microsoft.com/office/drawing/2014/main" id="{98FC6959-5B87-45C6-AFF6-4BBCBC2BF927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308;p12">
              <a:extLst>
                <a:ext uri="{FF2B5EF4-FFF2-40B4-BE49-F238E27FC236}">
                  <a16:creationId xmlns:a16="http://schemas.microsoft.com/office/drawing/2014/main" id="{903780FC-E48C-4E1F-B5EC-3E9257DE7858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309;p12">
              <a:extLst>
                <a:ext uri="{FF2B5EF4-FFF2-40B4-BE49-F238E27FC236}">
                  <a16:creationId xmlns:a16="http://schemas.microsoft.com/office/drawing/2014/main" id="{6036D2DF-5D4A-44CF-A726-D8CF32F3888F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310;p12">
              <a:extLst>
                <a:ext uri="{FF2B5EF4-FFF2-40B4-BE49-F238E27FC236}">
                  <a16:creationId xmlns:a16="http://schemas.microsoft.com/office/drawing/2014/main" id="{7FDE3032-E39B-47A6-A801-A5329BF94FE4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311;p12">
              <a:extLst>
                <a:ext uri="{FF2B5EF4-FFF2-40B4-BE49-F238E27FC236}">
                  <a16:creationId xmlns:a16="http://schemas.microsoft.com/office/drawing/2014/main" id="{5DD956D1-E82D-4C55-B8C4-7715BC001031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312;p12">
              <a:extLst>
                <a:ext uri="{FF2B5EF4-FFF2-40B4-BE49-F238E27FC236}">
                  <a16:creationId xmlns:a16="http://schemas.microsoft.com/office/drawing/2014/main" id="{9EB542B4-4EFF-46E6-BFE0-B61279C0D5EB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313;p12">
              <a:extLst>
                <a:ext uri="{FF2B5EF4-FFF2-40B4-BE49-F238E27FC236}">
                  <a16:creationId xmlns:a16="http://schemas.microsoft.com/office/drawing/2014/main" id="{AC3D87B0-0530-416B-8219-0CA42FE109E1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314;p12">
              <a:extLst>
                <a:ext uri="{FF2B5EF4-FFF2-40B4-BE49-F238E27FC236}">
                  <a16:creationId xmlns:a16="http://schemas.microsoft.com/office/drawing/2014/main" id="{66480465-F028-4CAE-AEDB-FEFAE5393C51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315;p12">
              <a:extLst>
                <a:ext uri="{FF2B5EF4-FFF2-40B4-BE49-F238E27FC236}">
                  <a16:creationId xmlns:a16="http://schemas.microsoft.com/office/drawing/2014/main" id="{F1B86CEB-E6C7-4B31-BFA4-2C0CDEBB1F71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316;p12">
              <a:extLst>
                <a:ext uri="{FF2B5EF4-FFF2-40B4-BE49-F238E27FC236}">
                  <a16:creationId xmlns:a16="http://schemas.microsoft.com/office/drawing/2014/main" id="{6337C5C6-5C1D-41F7-B15B-5DA14FFC5299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317;p12">
              <a:extLst>
                <a:ext uri="{FF2B5EF4-FFF2-40B4-BE49-F238E27FC236}">
                  <a16:creationId xmlns:a16="http://schemas.microsoft.com/office/drawing/2014/main" id="{45969612-76EA-4C9B-AEE9-E00EF3A382D8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318;p12">
              <a:extLst>
                <a:ext uri="{FF2B5EF4-FFF2-40B4-BE49-F238E27FC236}">
                  <a16:creationId xmlns:a16="http://schemas.microsoft.com/office/drawing/2014/main" id="{9B5AD4FC-9A46-4207-932A-A3C5A9CABDC2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319;p12">
              <a:extLst>
                <a:ext uri="{FF2B5EF4-FFF2-40B4-BE49-F238E27FC236}">
                  <a16:creationId xmlns:a16="http://schemas.microsoft.com/office/drawing/2014/main" id="{9C29540F-F5F3-475B-81C2-225AAB026793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320;p12">
              <a:extLst>
                <a:ext uri="{FF2B5EF4-FFF2-40B4-BE49-F238E27FC236}">
                  <a16:creationId xmlns:a16="http://schemas.microsoft.com/office/drawing/2014/main" id="{9584281D-AC91-4476-81C7-4BB053624576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321;p12">
              <a:extLst>
                <a:ext uri="{FF2B5EF4-FFF2-40B4-BE49-F238E27FC236}">
                  <a16:creationId xmlns:a16="http://schemas.microsoft.com/office/drawing/2014/main" id="{8D5548AF-95A2-464C-BCDC-15C8415D3820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322;p12">
              <a:extLst>
                <a:ext uri="{FF2B5EF4-FFF2-40B4-BE49-F238E27FC236}">
                  <a16:creationId xmlns:a16="http://schemas.microsoft.com/office/drawing/2014/main" id="{A027B234-04F9-4676-A3E5-D2E88ACC437C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323;p12">
              <a:extLst>
                <a:ext uri="{FF2B5EF4-FFF2-40B4-BE49-F238E27FC236}">
                  <a16:creationId xmlns:a16="http://schemas.microsoft.com/office/drawing/2014/main" id="{0FF3CC61-1FAA-4923-8F6B-72C7BDDA4B0E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324;p12">
              <a:extLst>
                <a:ext uri="{FF2B5EF4-FFF2-40B4-BE49-F238E27FC236}">
                  <a16:creationId xmlns:a16="http://schemas.microsoft.com/office/drawing/2014/main" id="{9DC6D0CF-6F30-4FBF-AC89-99AEA0988B95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325;p12">
              <a:extLst>
                <a:ext uri="{FF2B5EF4-FFF2-40B4-BE49-F238E27FC236}">
                  <a16:creationId xmlns:a16="http://schemas.microsoft.com/office/drawing/2014/main" id="{E631009C-A8D5-4A7B-86AF-95B704367F42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" name="Google Shape;1326;p12">
              <a:extLst>
                <a:ext uri="{FF2B5EF4-FFF2-40B4-BE49-F238E27FC236}">
                  <a16:creationId xmlns:a16="http://schemas.microsoft.com/office/drawing/2014/main" id="{6821E50F-7D51-4D64-843D-E85CFC6C0F72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58" name="Google Shape;1327;p12">
                <a:extLst>
                  <a:ext uri="{FF2B5EF4-FFF2-40B4-BE49-F238E27FC236}">
                    <a16:creationId xmlns:a16="http://schemas.microsoft.com/office/drawing/2014/main" id="{E9B5DE02-2D3C-436B-A497-BFA20E68675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328;p12">
                <a:extLst>
                  <a:ext uri="{FF2B5EF4-FFF2-40B4-BE49-F238E27FC236}">
                    <a16:creationId xmlns:a16="http://schemas.microsoft.com/office/drawing/2014/main" id="{3B804DA4-A8C7-483C-82F5-1C05CF16B1D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329;p12">
                <a:extLst>
                  <a:ext uri="{FF2B5EF4-FFF2-40B4-BE49-F238E27FC236}">
                    <a16:creationId xmlns:a16="http://schemas.microsoft.com/office/drawing/2014/main" id="{29C014CD-3DD7-4852-A2BE-2911A34A1B5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330;p12">
                <a:extLst>
                  <a:ext uri="{FF2B5EF4-FFF2-40B4-BE49-F238E27FC236}">
                    <a16:creationId xmlns:a16="http://schemas.microsoft.com/office/drawing/2014/main" id="{499441E9-2998-4DBD-96BD-8E8D1E9A671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331;p12">
                <a:extLst>
                  <a:ext uri="{FF2B5EF4-FFF2-40B4-BE49-F238E27FC236}">
                    <a16:creationId xmlns:a16="http://schemas.microsoft.com/office/drawing/2014/main" id="{6120180F-701C-420E-B08D-6CC2870CFF0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Auto Scaling</a:t>
            </a:r>
            <a:endParaRPr dirty="0"/>
          </a:p>
        </p:txBody>
      </p:sp>
      <p:sp>
        <p:nvSpPr>
          <p:cNvPr id="1483" name="Google Shape;1483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27D1FA-EF78-4DDB-9235-96C036E2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42" y="1712876"/>
            <a:ext cx="6938090" cy="1588068"/>
          </a:xfrm>
          <a:prstGeom prst="rect">
            <a:avLst/>
          </a:prstGeom>
        </p:spPr>
      </p:pic>
      <p:grpSp>
        <p:nvGrpSpPr>
          <p:cNvPr id="35" name="Google Shape;1485;p14">
            <a:extLst>
              <a:ext uri="{FF2B5EF4-FFF2-40B4-BE49-F238E27FC236}">
                <a16:creationId xmlns:a16="http://schemas.microsoft.com/office/drawing/2014/main" id="{0D3B140B-A46B-48B7-A96B-16DEC1B510AB}"/>
              </a:ext>
            </a:extLst>
          </p:cNvPr>
          <p:cNvGrpSpPr/>
          <p:nvPr/>
        </p:nvGrpSpPr>
        <p:grpSpPr>
          <a:xfrm>
            <a:off x="6280954" y="1618354"/>
            <a:ext cx="2191662" cy="3277847"/>
            <a:chOff x="6492887" y="4126007"/>
            <a:chExt cx="271993" cy="422295"/>
          </a:xfrm>
        </p:grpSpPr>
        <p:sp>
          <p:nvSpPr>
            <p:cNvPr id="36" name="Google Shape;1486;p14">
              <a:extLst>
                <a:ext uri="{FF2B5EF4-FFF2-40B4-BE49-F238E27FC236}">
                  <a16:creationId xmlns:a16="http://schemas.microsoft.com/office/drawing/2014/main" id="{097C2510-DED3-477F-BFEF-CEDAFC54D6E0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487;p14">
              <a:extLst>
                <a:ext uri="{FF2B5EF4-FFF2-40B4-BE49-F238E27FC236}">
                  <a16:creationId xmlns:a16="http://schemas.microsoft.com/office/drawing/2014/main" id="{33B967D8-E88C-408F-B138-924E3D098A39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488;p14">
              <a:extLst>
                <a:ext uri="{FF2B5EF4-FFF2-40B4-BE49-F238E27FC236}">
                  <a16:creationId xmlns:a16="http://schemas.microsoft.com/office/drawing/2014/main" id="{B698DD4E-E28D-4FB3-AFD5-493BF20E6A84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489;p14">
              <a:extLst>
                <a:ext uri="{FF2B5EF4-FFF2-40B4-BE49-F238E27FC236}">
                  <a16:creationId xmlns:a16="http://schemas.microsoft.com/office/drawing/2014/main" id="{517289A2-8CF9-458D-893D-C10859A95A13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490;p14">
              <a:extLst>
                <a:ext uri="{FF2B5EF4-FFF2-40B4-BE49-F238E27FC236}">
                  <a16:creationId xmlns:a16="http://schemas.microsoft.com/office/drawing/2014/main" id="{203D760B-0F2F-4DE2-9202-0B9AA51F36DC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491;p14">
              <a:extLst>
                <a:ext uri="{FF2B5EF4-FFF2-40B4-BE49-F238E27FC236}">
                  <a16:creationId xmlns:a16="http://schemas.microsoft.com/office/drawing/2014/main" id="{E192BD40-9156-400A-881F-C4C6FE9356B5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492;p14">
              <a:extLst>
                <a:ext uri="{FF2B5EF4-FFF2-40B4-BE49-F238E27FC236}">
                  <a16:creationId xmlns:a16="http://schemas.microsoft.com/office/drawing/2014/main" id="{00DDE2DD-D43C-4A3E-ABF4-F7CF29892C23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493;p14">
              <a:extLst>
                <a:ext uri="{FF2B5EF4-FFF2-40B4-BE49-F238E27FC236}">
                  <a16:creationId xmlns:a16="http://schemas.microsoft.com/office/drawing/2014/main" id="{C52D6A0F-F35A-4D4C-9C66-AE338A549B48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494;p14">
              <a:extLst>
                <a:ext uri="{FF2B5EF4-FFF2-40B4-BE49-F238E27FC236}">
                  <a16:creationId xmlns:a16="http://schemas.microsoft.com/office/drawing/2014/main" id="{F4250538-F252-4A71-833A-01EEE2B57DDB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495;p14">
              <a:extLst>
                <a:ext uri="{FF2B5EF4-FFF2-40B4-BE49-F238E27FC236}">
                  <a16:creationId xmlns:a16="http://schemas.microsoft.com/office/drawing/2014/main" id="{6B849041-56FB-4FF7-9D1A-5FD8871BED7D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496;p14">
              <a:extLst>
                <a:ext uri="{FF2B5EF4-FFF2-40B4-BE49-F238E27FC236}">
                  <a16:creationId xmlns:a16="http://schemas.microsoft.com/office/drawing/2014/main" id="{31CC7A48-DA94-4570-ADF4-449CF95FB7C9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497;p14">
              <a:extLst>
                <a:ext uri="{FF2B5EF4-FFF2-40B4-BE49-F238E27FC236}">
                  <a16:creationId xmlns:a16="http://schemas.microsoft.com/office/drawing/2014/main" id="{B39D7292-93D4-48A4-BDF6-6AC4E01744EA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498;p14">
              <a:extLst>
                <a:ext uri="{FF2B5EF4-FFF2-40B4-BE49-F238E27FC236}">
                  <a16:creationId xmlns:a16="http://schemas.microsoft.com/office/drawing/2014/main" id="{34373B94-9963-4C26-93D3-06E5830DFC7D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499;p14">
              <a:extLst>
                <a:ext uri="{FF2B5EF4-FFF2-40B4-BE49-F238E27FC236}">
                  <a16:creationId xmlns:a16="http://schemas.microsoft.com/office/drawing/2014/main" id="{278CD976-76C5-4744-8E94-118BE45FCBDE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500;p14">
              <a:extLst>
                <a:ext uri="{FF2B5EF4-FFF2-40B4-BE49-F238E27FC236}">
                  <a16:creationId xmlns:a16="http://schemas.microsoft.com/office/drawing/2014/main" id="{73026421-5530-45F1-B462-A8D088273194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501;p14">
              <a:extLst>
                <a:ext uri="{FF2B5EF4-FFF2-40B4-BE49-F238E27FC236}">
                  <a16:creationId xmlns:a16="http://schemas.microsoft.com/office/drawing/2014/main" id="{AE16614A-7645-4745-9D15-5446BF4E764B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502;p14">
              <a:extLst>
                <a:ext uri="{FF2B5EF4-FFF2-40B4-BE49-F238E27FC236}">
                  <a16:creationId xmlns:a16="http://schemas.microsoft.com/office/drawing/2014/main" id="{952E0F34-6808-4BFC-B54D-7955BC688A0A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503;p14">
              <a:extLst>
                <a:ext uri="{FF2B5EF4-FFF2-40B4-BE49-F238E27FC236}">
                  <a16:creationId xmlns:a16="http://schemas.microsoft.com/office/drawing/2014/main" id="{C6F39CF8-4EDC-4063-94A4-77C4203B8F5C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504;p14">
              <a:extLst>
                <a:ext uri="{FF2B5EF4-FFF2-40B4-BE49-F238E27FC236}">
                  <a16:creationId xmlns:a16="http://schemas.microsoft.com/office/drawing/2014/main" id="{D139E373-B406-4B85-84DA-7EC79F19FD68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505;p14">
              <a:extLst>
                <a:ext uri="{FF2B5EF4-FFF2-40B4-BE49-F238E27FC236}">
                  <a16:creationId xmlns:a16="http://schemas.microsoft.com/office/drawing/2014/main" id="{C2628C47-85CA-46C1-AC18-5DC91C250F68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506;p14">
              <a:extLst>
                <a:ext uri="{FF2B5EF4-FFF2-40B4-BE49-F238E27FC236}">
                  <a16:creationId xmlns:a16="http://schemas.microsoft.com/office/drawing/2014/main" id="{D7366149-CB28-43B9-99AF-1933ADD621E4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" name="Google Shape;1507;p14">
              <a:extLst>
                <a:ext uri="{FF2B5EF4-FFF2-40B4-BE49-F238E27FC236}">
                  <a16:creationId xmlns:a16="http://schemas.microsoft.com/office/drawing/2014/main" id="{ACDA4A54-089A-4184-893C-E014C362298D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58" name="Google Shape;1508;p14">
                <a:extLst>
                  <a:ext uri="{FF2B5EF4-FFF2-40B4-BE49-F238E27FC236}">
                    <a16:creationId xmlns:a16="http://schemas.microsoft.com/office/drawing/2014/main" id="{32612474-89AB-433C-A43E-93740A893276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509;p14">
                <a:extLst>
                  <a:ext uri="{FF2B5EF4-FFF2-40B4-BE49-F238E27FC236}">
                    <a16:creationId xmlns:a16="http://schemas.microsoft.com/office/drawing/2014/main" id="{61DE8580-E456-4C42-B141-F7165EAB6391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510;p14">
                <a:extLst>
                  <a:ext uri="{FF2B5EF4-FFF2-40B4-BE49-F238E27FC236}">
                    <a16:creationId xmlns:a16="http://schemas.microsoft.com/office/drawing/2014/main" id="{ECC5DC00-84B8-44CC-8BFF-D17D0433ED6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511;p14">
                <a:extLst>
                  <a:ext uri="{FF2B5EF4-FFF2-40B4-BE49-F238E27FC236}">
                    <a16:creationId xmlns:a16="http://schemas.microsoft.com/office/drawing/2014/main" id="{C5F89C09-9965-4948-9C16-281036E9BCE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512;p14">
                <a:extLst>
                  <a:ext uri="{FF2B5EF4-FFF2-40B4-BE49-F238E27FC236}">
                    <a16:creationId xmlns:a16="http://schemas.microsoft.com/office/drawing/2014/main" id="{23E55217-70EB-450A-BAFC-03B9FC538426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Route 53</a:t>
            </a:r>
            <a:endParaRPr dirty="0"/>
          </a:p>
        </p:txBody>
      </p:sp>
      <p:sp>
        <p:nvSpPr>
          <p:cNvPr id="1670" name="Google Shape;1670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0B0795-F44C-4ACB-ACE7-47DA4D0C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9" y="1807570"/>
            <a:ext cx="7434470" cy="251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oogle Shape;2239;p25" descr="Icon&#10;&#10;Description automatically generated">
            <a:extLst>
              <a:ext uri="{FF2B5EF4-FFF2-40B4-BE49-F238E27FC236}">
                <a16:creationId xmlns:a16="http://schemas.microsoft.com/office/drawing/2014/main" id="{3F4B0190-59E0-4187-80C8-F5E9D0EAB4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9738" y="336324"/>
            <a:ext cx="1845426" cy="186840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RDS Mysql</a:t>
            </a:r>
            <a:endParaRPr/>
          </a:p>
        </p:txBody>
      </p:sp>
      <p:sp>
        <p:nvSpPr>
          <p:cNvPr id="1897" name="Google Shape;1897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F6C8F6-5950-4452-8707-96C0B864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4" y="1356941"/>
            <a:ext cx="6206535" cy="3573833"/>
          </a:xfrm>
          <a:prstGeom prst="rect">
            <a:avLst/>
          </a:prstGeom>
        </p:spPr>
      </p:pic>
      <p:grpSp>
        <p:nvGrpSpPr>
          <p:cNvPr id="35" name="Google Shape;1899;p18">
            <a:extLst>
              <a:ext uri="{FF2B5EF4-FFF2-40B4-BE49-F238E27FC236}">
                <a16:creationId xmlns:a16="http://schemas.microsoft.com/office/drawing/2014/main" id="{5470ACB6-41BB-4D30-A9D4-90121998887D}"/>
              </a:ext>
            </a:extLst>
          </p:cNvPr>
          <p:cNvGrpSpPr/>
          <p:nvPr/>
        </p:nvGrpSpPr>
        <p:grpSpPr>
          <a:xfrm>
            <a:off x="5891182" y="1593204"/>
            <a:ext cx="2191662" cy="3277847"/>
            <a:chOff x="6492887" y="4126007"/>
            <a:chExt cx="271993" cy="422295"/>
          </a:xfrm>
        </p:grpSpPr>
        <p:sp>
          <p:nvSpPr>
            <p:cNvPr id="36" name="Google Shape;1900;p18">
              <a:extLst>
                <a:ext uri="{FF2B5EF4-FFF2-40B4-BE49-F238E27FC236}">
                  <a16:creationId xmlns:a16="http://schemas.microsoft.com/office/drawing/2014/main" id="{80FD9292-EEA4-449C-8267-E8547C78EB2A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901;p18">
              <a:extLst>
                <a:ext uri="{FF2B5EF4-FFF2-40B4-BE49-F238E27FC236}">
                  <a16:creationId xmlns:a16="http://schemas.microsoft.com/office/drawing/2014/main" id="{4E23C7B1-ECB2-43FB-849C-BCE72246B720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902;p18">
              <a:extLst>
                <a:ext uri="{FF2B5EF4-FFF2-40B4-BE49-F238E27FC236}">
                  <a16:creationId xmlns:a16="http://schemas.microsoft.com/office/drawing/2014/main" id="{096A51AF-61A9-438C-BF36-6F0566036BB6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903;p18">
              <a:extLst>
                <a:ext uri="{FF2B5EF4-FFF2-40B4-BE49-F238E27FC236}">
                  <a16:creationId xmlns:a16="http://schemas.microsoft.com/office/drawing/2014/main" id="{DF97E5DB-0320-464F-BA0C-B1C9027B86AD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904;p18">
              <a:extLst>
                <a:ext uri="{FF2B5EF4-FFF2-40B4-BE49-F238E27FC236}">
                  <a16:creationId xmlns:a16="http://schemas.microsoft.com/office/drawing/2014/main" id="{355C150E-5ECF-43E8-A0A8-B0EB28D897FE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905;p18">
              <a:extLst>
                <a:ext uri="{FF2B5EF4-FFF2-40B4-BE49-F238E27FC236}">
                  <a16:creationId xmlns:a16="http://schemas.microsoft.com/office/drawing/2014/main" id="{EABC0BB3-0CC4-4D6D-BEB0-9486870C3574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906;p18">
              <a:extLst>
                <a:ext uri="{FF2B5EF4-FFF2-40B4-BE49-F238E27FC236}">
                  <a16:creationId xmlns:a16="http://schemas.microsoft.com/office/drawing/2014/main" id="{A150DDD4-F4BC-4F74-A5B3-37261DB17C5A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907;p18">
              <a:extLst>
                <a:ext uri="{FF2B5EF4-FFF2-40B4-BE49-F238E27FC236}">
                  <a16:creationId xmlns:a16="http://schemas.microsoft.com/office/drawing/2014/main" id="{41C07081-6BE7-4D82-BBCA-622A10383E67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908;p18">
              <a:extLst>
                <a:ext uri="{FF2B5EF4-FFF2-40B4-BE49-F238E27FC236}">
                  <a16:creationId xmlns:a16="http://schemas.microsoft.com/office/drawing/2014/main" id="{E91AAD21-EBDD-4BB3-A3B8-3FB306F4D157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909;p18">
              <a:extLst>
                <a:ext uri="{FF2B5EF4-FFF2-40B4-BE49-F238E27FC236}">
                  <a16:creationId xmlns:a16="http://schemas.microsoft.com/office/drawing/2014/main" id="{EF83E0DC-DDCE-4D4D-BE13-D78B8CEFA440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910;p18">
              <a:extLst>
                <a:ext uri="{FF2B5EF4-FFF2-40B4-BE49-F238E27FC236}">
                  <a16:creationId xmlns:a16="http://schemas.microsoft.com/office/drawing/2014/main" id="{BF7D8B84-1617-4DAD-82F2-8A688CF81BF1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911;p18">
              <a:extLst>
                <a:ext uri="{FF2B5EF4-FFF2-40B4-BE49-F238E27FC236}">
                  <a16:creationId xmlns:a16="http://schemas.microsoft.com/office/drawing/2014/main" id="{08CC898B-2950-4C87-AD38-2B155A9894A2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912;p18">
              <a:extLst>
                <a:ext uri="{FF2B5EF4-FFF2-40B4-BE49-F238E27FC236}">
                  <a16:creationId xmlns:a16="http://schemas.microsoft.com/office/drawing/2014/main" id="{6E434B8C-97A9-4A54-B544-8ADE2D0EDF4F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913;p18">
              <a:extLst>
                <a:ext uri="{FF2B5EF4-FFF2-40B4-BE49-F238E27FC236}">
                  <a16:creationId xmlns:a16="http://schemas.microsoft.com/office/drawing/2014/main" id="{F01A2448-ADF7-46E0-9D6C-C9478F9F002F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914;p18">
              <a:extLst>
                <a:ext uri="{FF2B5EF4-FFF2-40B4-BE49-F238E27FC236}">
                  <a16:creationId xmlns:a16="http://schemas.microsoft.com/office/drawing/2014/main" id="{0B5987D0-2920-4F7E-B31D-855BEC46DBF1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915;p18">
              <a:extLst>
                <a:ext uri="{FF2B5EF4-FFF2-40B4-BE49-F238E27FC236}">
                  <a16:creationId xmlns:a16="http://schemas.microsoft.com/office/drawing/2014/main" id="{A66D7C31-D2BA-48A0-B44A-02927913589F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916;p18">
              <a:extLst>
                <a:ext uri="{FF2B5EF4-FFF2-40B4-BE49-F238E27FC236}">
                  <a16:creationId xmlns:a16="http://schemas.microsoft.com/office/drawing/2014/main" id="{DFBF9D46-FEF3-4BCE-884D-BE18E772633F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917;p18">
              <a:extLst>
                <a:ext uri="{FF2B5EF4-FFF2-40B4-BE49-F238E27FC236}">
                  <a16:creationId xmlns:a16="http://schemas.microsoft.com/office/drawing/2014/main" id="{595201DF-7E37-4072-B6F9-435A60555844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918;p18">
              <a:extLst>
                <a:ext uri="{FF2B5EF4-FFF2-40B4-BE49-F238E27FC236}">
                  <a16:creationId xmlns:a16="http://schemas.microsoft.com/office/drawing/2014/main" id="{7229210B-D473-4B4E-9616-440660BFFC09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919;p18">
              <a:extLst>
                <a:ext uri="{FF2B5EF4-FFF2-40B4-BE49-F238E27FC236}">
                  <a16:creationId xmlns:a16="http://schemas.microsoft.com/office/drawing/2014/main" id="{C229693D-44D0-4327-A215-010FE3626851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920;p18">
              <a:extLst>
                <a:ext uri="{FF2B5EF4-FFF2-40B4-BE49-F238E27FC236}">
                  <a16:creationId xmlns:a16="http://schemas.microsoft.com/office/drawing/2014/main" id="{8D8F1FD7-43B7-49AB-83AC-2792CB42C24A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" name="Google Shape;1921;p18">
              <a:extLst>
                <a:ext uri="{FF2B5EF4-FFF2-40B4-BE49-F238E27FC236}">
                  <a16:creationId xmlns:a16="http://schemas.microsoft.com/office/drawing/2014/main" id="{A10DC0BE-D521-4BE2-9890-399C2507E73C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58" name="Google Shape;1922;p18">
                <a:extLst>
                  <a:ext uri="{FF2B5EF4-FFF2-40B4-BE49-F238E27FC236}">
                    <a16:creationId xmlns:a16="http://schemas.microsoft.com/office/drawing/2014/main" id="{AB1C04E6-A484-4061-9233-6DAF04516F6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923;p18">
                <a:extLst>
                  <a:ext uri="{FF2B5EF4-FFF2-40B4-BE49-F238E27FC236}">
                    <a16:creationId xmlns:a16="http://schemas.microsoft.com/office/drawing/2014/main" id="{59BE7B7E-5B6D-43BA-AF7C-BCD520142DD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924;p18">
                <a:extLst>
                  <a:ext uri="{FF2B5EF4-FFF2-40B4-BE49-F238E27FC236}">
                    <a16:creationId xmlns:a16="http://schemas.microsoft.com/office/drawing/2014/main" id="{D35EFEC5-8AD1-4754-82D0-2644B88158D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925;p18">
                <a:extLst>
                  <a:ext uri="{FF2B5EF4-FFF2-40B4-BE49-F238E27FC236}">
                    <a16:creationId xmlns:a16="http://schemas.microsoft.com/office/drawing/2014/main" id="{9A43B190-921B-471D-9830-4290139FD06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926;p18">
                <a:extLst>
                  <a:ext uri="{FF2B5EF4-FFF2-40B4-BE49-F238E27FC236}">
                    <a16:creationId xmlns:a16="http://schemas.microsoft.com/office/drawing/2014/main" id="{37FDFB93-DCD3-4E79-9E23-4B67BD58B0F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"/>
          <p:cNvSpPr txBox="1">
            <a:spLocks noGrp="1"/>
          </p:cNvSpPr>
          <p:nvPr>
            <p:ph type="ctrTitle" idx="4294967295"/>
          </p:nvPr>
        </p:nvSpPr>
        <p:spPr>
          <a:xfrm>
            <a:off x="106920" y="2155350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lang="en" sz="72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HELLO!</a:t>
            </a:r>
            <a:endParaRPr sz="7200" b="0" i="0" u="none" strike="noStrike" cap="none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25" name="Google Shape;325;p2"/>
          <p:cNvSpPr txBox="1">
            <a:spLocks noGrp="1"/>
          </p:cNvSpPr>
          <p:nvPr>
            <p:ph type="subTitle" idx="4294967295"/>
          </p:nvPr>
        </p:nvSpPr>
        <p:spPr>
          <a:xfrm>
            <a:off x="168964" y="2765965"/>
            <a:ext cx="4489875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lang="en" sz="2600" b="1" i="0" u="none" strike="noStrike" cap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Hegi Septiyanto Wibowo</a:t>
            </a:r>
            <a:endParaRPr sz="2600" b="1" i="0" u="none" strike="noStrike" cap="none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DevOps Engineer Specialist at Macross</a:t>
            </a:r>
            <a:endParaRPr sz="1600" b="0" i="0" u="none" strike="noStrike" cap="none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6" name="Google Shape;326;p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27" name="Google Shape;327;p2" descr="A picture containing text, person, wall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2974" y="344512"/>
            <a:ext cx="4045227" cy="4145628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grpSp>
        <p:nvGrpSpPr>
          <p:cNvPr id="328" name="Google Shape;328;p2"/>
          <p:cNvGrpSpPr/>
          <p:nvPr/>
        </p:nvGrpSpPr>
        <p:grpSpPr>
          <a:xfrm>
            <a:off x="7517953" y="2353290"/>
            <a:ext cx="885996" cy="2673675"/>
            <a:chOff x="5678143" y="1151382"/>
            <a:chExt cx="345795" cy="1043508"/>
          </a:xfrm>
        </p:grpSpPr>
        <p:sp>
          <p:nvSpPr>
            <p:cNvPr id="329" name="Google Shape;329;p2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9"/>
          <p:cNvSpPr txBox="1">
            <a:spLocks noGrp="1"/>
          </p:cNvSpPr>
          <p:nvPr>
            <p:ph type="ctrTitle"/>
          </p:nvPr>
        </p:nvSpPr>
        <p:spPr>
          <a:xfrm>
            <a:off x="863419" y="1753349"/>
            <a:ext cx="544932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Ready To Release</a:t>
            </a:r>
            <a:endParaRPr dirty="0"/>
          </a:p>
        </p:txBody>
      </p:sp>
      <p:sp>
        <p:nvSpPr>
          <p:cNvPr id="1932" name="Google Shape;1932;p19"/>
          <p:cNvSpPr txBox="1"/>
          <p:nvPr/>
        </p:nvSpPr>
        <p:spPr>
          <a:xfrm>
            <a:off x="-2027582" y="2303148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/>
          </a:p>
        </p:txBody>
      </p:sp>
      <p:grpSp>
        <p:nvGrpSpPr>
          <p:cNvPr id="140" name="Google Shape;2106;p20">
            <a:extLst>
              <a:ext uri="{FF2B5EF4-FFF2-40B4-BE49-F238E27FC236}">
                <a16:creationId xmlns:a16="http://schemas.microsoft.com/office/drawing/2014/main" id="{FE6EE9D7-83DE-4249-8583-4630F8E4FB92}"/>
              </a:ext>
            </a:extLst>
          </p:cNvPr>
          <p:cNvGrpSpPr/>
          <p:nvPr/>
        </p:nvGrpSpPr>
        <p:grpSpPr>
          <a:xfrm>
            <a:off x="5682828" y="561815"/>
            <a:ext cx="3305986" cy="3387038"/>
            <a:chOff x="9901824" y="937343"/>
            <a:chExt cx="744273" cy="793950"/>
          </a:xfrm>
        </p:grpSpPr>
        <p:grpSp>
          <p:nvGrpSpPr>
            <p:cNvPr id="141" name="Google Shape;2107;p20">
              <a:extLst>
                <a:ext uri="{FF2B5EF4-FFF2-40B4-BE49-F238E27FC236}">
                  <a16:creationId xmlns:a16="http://schemas.microsoft.com/office/drawing/2014/main" id="{9E66A589-B0AC-41DC-8120-FB3525F6E2B1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48" name="Google Shape;2108;p20">
                <a:extLst>
                  <a:ext uri="{FF2B5EF4-FFF2-40B4-BE49-F238E27FC236}">
                    <a16:creationId xmlns:a16="http://schemas.microsoft.com/office/drawing/2014/main" id="{ED4126BF-DB47-4BE9-AD92-25723AF3D90D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2109;p20">
                <a:extLst>
                  <a:ext uri="{FF2B5EF4-FFF2-40B4-BE49-F238E27FC236}">
                    <a16:creationId xmlns:a16="http://schemas.microsoft.com/office/drawing/2014/main" id="{C1E0E07B-7AB8-4B9F-B4B4-CC2E529B2500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2110;p20">
                <a:extLst>
                  <a:ext uri="{FF2B5EF4-FFF2-40B4-BE49-F238E27FC236}">
                    <a16:creationId xmlns:a16="http://schemas.microsoft.com/office/drawing/2014/main" id="{11364E56-2851-4D72-BF31-665070894550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2111;p20">
                <a:extLst>
                  <a:ext uri="{FF2B5EF4-FFF2-40B4-BE49-F238E27FC236}">
                    <a16:creationId xmlns:a16="http://schemas.microsoft.com/office/drawing/2014/main" id="{C1BE1A94-C985-415D-9F65-2EE56ED8E615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2112;p20">
                <a:extLst>
                  <a:ext uri="{FF2B5EF4-FFF2-40B4-BE49-F238E27FC236}">
                    <a16:creationId xmlns:a16="http://schemas.microsoft.com/office/drawing/2014/main" id="{FB960850-D769-422F-B9D8-D0B545643728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2113;p20">
                <a:extLst>
                  <a:ext uri="{FF2B5EF4-FFF2-40B4-BE49-F238E27FC236}">
                    <a16:creationId xmlns:a16="http://schemas.microsoft.com/office/drawing/2014/main" id="{7FBC7E93-A0C7-432A-BFB5-F1F5E7750495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2114;p20">
                <a:extLst>
                  <a:ext uri="{FF2B5EF4-FFF2-40B4-BE49-F238E27FC236}">
                    <a16:creationId xmlns:a16="http://schemas.microsoft.com/office/drawing/2014/main" id="{967D58E9-9902-4AF1-B71D-ECFDFA7EB8CE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2115;p20">
                <a:extLst>
                  <a:ext uri="{FF2B5EF4-FFF2-40B4-BE49-F238E27FC236}">
                    <a16:creationId xmlns:a16="http://schemas.microsoft.com/office/drawing/2014/main" id="{0F961E48-98F5-422E-9CA0-1DDD42102CD6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2116;p20">
                <a:extLst>
                  <a:ext uri="{FF2B5EF4-FFF2-40B4-BE49-F238E27FC236}">
                    <a16:creationId xmlns:a16="http://schemas.microsoft.com/office/drawing/2014/main" id="{AD578EE9-F46A-4AB4-9F5C-A895B6BB1756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2117;p20">
                <a:extLst>
                  <a:ext uri="{FF2B5EF4-FFF2-40B4-BE49-F238E27FC236}">
                    <a16:creationId xmlns:a16="http://schemas.microsoft.com/office/drawing/2014/main" id="{CFF54C09-293C-4B26-BE8B-3E59EEFE665E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2" name="Google Shape;2118;p20">
              <a:extLst>
                <a:ext uri="{FF2B5EF4-FFF2-40B4-BE49-F238E27FC236}">
                  <a16:creationId xmlns:a16="http://schemas.microsoft.com/office/drawing/2014/main" id="{A2DEB6D1-17E6-4A29-8F73-5F07B5231D45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119;p20">
              <a:extLst>
                <a:ext uri="{FF2B5EF4-FFF2-40B4-BE49-F238E27FC236}">
                  <a16:creationId xmlns:a16="http://schemas.microsoft.com/office/drawing/2014/main" id="{E32B8170-67A4-44D1-8C9E-208E2598D133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120;p20">
              <a:extLst>
                <a:ext uri="{FF2B5EF4-FFF2-40B4-BE49-F238E27FC236}">
                  <a16:creationId xmlns:a16="http://schemas.microsoft.com/office/drawing/2014/main" id="{645D7BBF-A296-45FA-8C88-ECBD2A68CEFC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121;p20">
              <a:extLst>
                <a:ext uri="{FF2B5EF4-FFF2-40B4-BE49-F238E27FC236}">
                  <a16:creationId xmlns:a16="http://schemas.microsoft.com/office/drawing/2014/main" id="{78FEFABB-33C6-489B-A075-6BB5552BDAA6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122;p20">
              <a:extLst>
                <a:ext uri="{FF2B5EF4-FFF2-40B4-BE49-F238E27FC236}">
                  <a16:creationId xmlns:a16="http://schemas.microsoft.com/office/drawing/2014/main" id="{722DEF82-E495-4F81-A7A1-C61DDA0A6101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123;p20">
              <a:extLst>
                <a:ext uri="{FF2B5EF4-FFF2-40B4-BE49-F238E27FC236}">
                  <a16:creationId xmlns:a16="http://schemas.microsoft.com/office/drawing/2014/main" id="{A46566C1-E91E-4E9E-9522-B274B3DDF1CF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70" name="Google Shape;2070;p20"/>
          <p:cNvGrpSpPr/>
          <p:nvPr/>
        </p:nvGrpSpPr>
        <p:grpSpPr>
          <a:xfrm>
            <a:off x="169803" y="573282"/>
            <a:ext cx="5451626" cy="3451767"/>
            <a:chOff x="1177450" y="241631"/>
            <a:chExt cx="6173152" cy="3616776"/>
          </a:xfrm>
        </p:grpSpPr>
        <p:sp>
          <p:nvSpPr>
            <p:cNvPr id="2071" name="Google Shape;2071;p2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2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2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20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2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" name="Picture 5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C3DC0DC-1DFA-4C22-BF6F-DF60AEE0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04" y="763347"/>
            <a:ext cx="4253368" cy="2371476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3C849D-0E76-4103-A77C-9D6E625EB2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090"/>
          <a:stretch/>
        </p:blipFill>
        <p:spPr>
          <a:xfrm>
            <a:off x="768235" y="3134823"/>
            <a:ext cx="4244667" cy="544245"/>
          </a:xfrm>
          <a:prstGeom prst="rect">
            <a:avLst/>
          </a:prstGeom>
        </p:spPr>
      </p:pic>
      <p:grpSp>
        <p:nvGrpSpPr>
          <p:cNvPr id="91" name="Google Shape;1933;p19">
            <a:extLst>
              <a:ext uri="{FF2B5EF4-FFF2-40B4-BE49-F238E27FC236}">
                <a16:creationId xmlns:a16="http://schemas.microsoft.com/office/drawing/2014/main" id="{25660185-D481-4C66-BAB9-638512A1073D}"/>
              </a:ext>
            </a:extLst>
          </p:cNvPr>
          <p:cNvGrpSpPr/>
          <p:nvPr/>
        </p:nvGrpSpPr>
        <p:grpSpPr>
          <a:xfrm>
            <a:off x="4972524" y="377687"/>
            <a:ext cx="3392472" cy="4192531"/>
            <a:chOff x="2533225" y="322726"/>
            <a:chExt cx="4077549" cy="4762523"/>
          </a:xfrm>
        </p:grpSpPr>
        <p:sp>
          <p:nvSpPr>
            <p:cNvPr id="92" name="Google Shape;1934;p19">
              <a:extLst>
                <a:ext uri="{FF2B5EF4-FFF2-40B4-BE49-F238E27FC236}">
                  <a16:creationId xmlns:a16="http://schemas.microsoft.com/office/drawing/2014/main" id="{8E2041AA-1BC9-4ADE-8704-3143C0331149}"/>
                </a:ext>
              </a:extLst>
            </p:cNvPr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935;p19">
              <a:extLst>
                <a:ext uri="{FF2B5EF4-FFF2-40B4-BE49-F238E27FC236}">
                  <a16:creationId xmlns:a16="http://schemas.microsoft.com/office/drawing/2014/main" id="{DA2B4597-C795-48A1-9885-ECF9007AFBBB}"/>
                </a:ext>
              </a:extLst>
            </p:cNvPr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936;p19">
              <a:extLst>
                <a:ext uri="{FF2B5EF4-FFF2-40B4-BE49-F238E27FC236}">
                  <a16:creationId xmlns:a16="http://schemas.microsoft.com/office/drawing/2014/main" id="{08494110-CC1D-4AD2-8321-2874A60C3EF8}"/>
                </a:ext>
              </a:extLst>
            </p:cNvPr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937;p19">
              <a:extLst>
                <a:ext uri="{FF2B5EF4-FFF2-40B4-BE49-F238E27FC236}">
                  <a16:creationId xmlns:a16="http://schemas.microsoft.com/office/drawing/2014/main" id="{D5793F76-C7DB-4D4E-89E2-5114C4119DD9}"/>
                </a:ext>
              </a:extLst>
            </p:cNvPr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938;p19">
              <a:extLst>
                <a:ext uri="{FF2B5EF4-FFF2-40B4-BE49-F238E27FC236}">
                  <a16:creationId xmlns:a16="http://schemas.microsoft.com/office/drawing/2014/main" id="{8053C7C6-F46F-41E7-BFD3-4E5EAE2219A1}"/>
                </a:ext>
              </a:extLst>
            </p:cNvPr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939;p19">
              <a:extLst>
                <a:ext uri="{FF2B5EF4-FFF2-40B4-BE49-F238E27FC236}">
                  <a16:creationId xmlns:a16="http://schemas.microsoft.com/office/drawing/2014/main" id="{89078DEF-D12D-4EDD-AABA-C604006F40DA}"/>
                </a:ext>
              </a:extLst>
            </p:cNvPr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940;p19">
              <a:extLst>
                <a:ext uri="{FF2B5EF4-FFF2-40B4-BE49-F238E27FC236}">
                  <a16:creationId xmlns:a16="http://schemas.microsoft.com/office/drawing/2014/main" id="{48B02CFE-A91B-4D75-9505-E967734E0C2D}"/>
                </a:ext>
              </a:extLst>
            </p:cNvPr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941;p19">
              <a:extLst>
                <a:ext uri="{FF2B5EF4-FFF2-40B4-BE49-F238E27FC236}">
                  <a16:creationId xmlns:a16="http://schemas.microsoft.com/office/drawing/2014/main" id="{E6F4936F-0838-4E23-9978-C03D7A14E252}"/>
                </a:ext>
              </a:extLst>
            </p:cNvPr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942;p19">
              <a:extLst>
                <a:ext uri="{FF2B5EF4-FFF2-40B4-BE49-F238E27FC236}">
                  <a16:creationId xmlns:a16="http://schemas.microsoft.com/office/drawing/2014/main" id="{D76E9EE0-AC4A-482B-B2E3-99D51F998304}"/>
                </a:ext>
              </a:extLst>
            </p:cNvPr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943;p19">
              <a:extLst>
                <a:ext uri="{FF2B5EF4-FFF2-40B4-BE49-F238E27FC236}">
                  <a16:creationId xmlns:a16="http://schemas.microsoft.com/office/drawing/2014/main" id="{12B10F48-1D10-41B5-A12A-CE630B14C630}"/>
                </a:ext>
              </a:extLst>
            </p:cNvPr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944;p19">
              <a:extLst>
                <a:ext uri="{FF2B5EF4-FFF2-40B4-BE49-F238E27FC236}">
                  <a16:creationId xmlns:a16="http://schemas.microsoft.com/office/drawing/2014/main" id="{7728AE10-15E8-4033-B9BD-68ACEA36A177}"/>
                </a:ext>
              </a:extLst>
            </p:cNvPr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945;p19">
              <a:extLst>
                <a:ext uri="{FF2B5EF4-FFF2-40B4-BE49-F238E27FC236}">
                  <a16:creationId xmlns:a16="http://schemas.microsoft.com/office/drawing/2014/main" id="{7C1093A8-B080-416A-99ED-CB4840E4106C}"/>
                </a:ext>
              </a:extLst>
            </p:cNvPr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946;p19">
              <a:extLst>
                <a:ext uri="{FF2B5EF4-FFF2-40B4-BE49-F238E27FC236}">
                  <a16:creationId xmlns:a16="http://schemas.microsoft.com/office/drawing/2014/main" id="{5FF25014-2F8F-4291-9D87-4C1555A14E98}"/>
                </a:ext>
              </a:extLst>
            </p:cNvPr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947;p19">
              <a:extLst>
                <a:ext uri="{FF2B5EF4-FFF2-40B4-BE49-F238E27FC236}">
                  <a16:creationId xmlns:a16="http://schemas.microsoft.com/office/drawing/2014/main" id="{B260FDBA-F7E9-4D74-AE20-5AA7AB24B3DF}"/>
                </a:ext>
              </a:extLst>
            </p:cNvPr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948;p19">
              <a:extLst>
                <a:ext uri="{FF2B5EF4-FFF2-40B4-BE49-F238E27FC236}">
                  <a16:creationId xmlns:a16="http://schemas.microsoft.com/office/drawing/2014/main" id="{BE39BF1C-E46F-4ED2-8E45-D386158B710A}"/>
                </a:ext>
              </a:extLst>
            </p:cNvPr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949;p19">
              <a:extLst>
                <a:ext uri="{FF2B5EF4-FFF2-40B4-BE49-F238E27FC236}">
                  <a16:creationId xmlns:a16="http://schemas.microsoft.com/office/drawing/2014/main" id="{60017601-FAC5-42F0-802D-3B1913A67CB8}"/>
                </a:ext>
              </a:extLst>
            </p:cNvPr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950;p19">
              <a:extLst>
                <a:ext uri="{FF2B5EF4-FFF2-40B4-BE49-F238E27FC236}">
                  <a16:creationId xmlns:a16="http://schemas.microsoft.com/office/drawing/2014/main" id="{D2DA7204-C71E-41E2-9922-DFE733C600EE}"/>
                </a:ext>
              </a:extLst>
            </p:cNvPr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951;p19">
              <a:extLst>
                <a:ext uri="{FF2B5EF4-FFF2-40B4-BE49-F238E27FC236}">
                  <a16:creationId xmlns:a16="http://schemas.microsoft.com/office/drawing/2014/main" id="{9D372131-EA43-4111-B903-259AFA0D3285}"/>
                </a:ext>
              </a:extLst>
            </p:cNvPr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952;p19">
              <a:extLst>
                <a:ext uri="{FF2B5EF4-FFF2-40B4-BE49-F238E27FC236}">
                  <a16:creationId xmlns:a16="http://schemas.microsoft.com/office/drawing/2014/main" id="{13A26B67-CA7F-46EB-A2D0-1AF6773CE359}"/>
                </a:ext>
              </a:extLst>
            </p:cNvPr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953;p19">
              <a:extLst>
                <a:ext uri="{FF2B5EF4-FFF2-40B4-BE49-F238E27FC236}">
                  <a16:creationId xmlns:a16="http://schemas.microsoft.com/office/drawing/2014/main" id="{C287EFDC-5886-4E25-A224-6D125AB55D6B}"/>
                </a:ext>
              </a:extLst>
            </p:cNvPr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954;p19">
              <a:extLst>
                <a:ext uri="{FF2B5EF4-FFF2-40B4-BE49-F238E27FC236}">
                  <a16:creationId xmlns:a16="http://schemas.microsoft.com/office/drawing/2014/main" id="{ACDDB2FF-ECDF-4869-A6CE-75644A2F0DBC}"/>
                </a:ext>
              </a:extLst>
            </p:cNvPr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955;p19">
              <a:extLst>
                <a:ext uri="{FF2B5EF4-FFF2-40B4-BE49-F238E27FC236}">
                  <a16:creationId xmlns:a16="http://schemas.microsoft.com/office/drawing/2014/main" id="{5983F14A-C96F-48DD-8656-1E2C5494B8C8}"/>
                </a:ext>
              </a:extLst>
            </p:cNvPr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956;p19">
              <a:extLst>
                <a:ext uri="{FF2B5EF4-FFF2-40B4-BE49-F238E27FC236}">
                  <a16:creationId xmlns:a16="http://schemas.microsoft.com/office/drawing/2014/main" id="{3084841A-EF8A-45E6-9D63-633BEA0075EA}"/>
                </a:ext>
              </a:extLst>
            </p:cNvPr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957;p19">
              <a:extLst>
                <a:ext uri="{FF2B5EF4-FFF2-40B4-BE49-F238E27FC236}">
                  <a16:creationId xmlns:a16="http://schemas.microsoft.com/office/drawing/2014/main" id="{2AADF86A-3B18-4A99-93C3-B874B1ED274E}"/>
                </a:ext>
              </a:extLst>
            </p:cNvPr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958;p19">
              <a:extLst>
                <a:ext uri="{FF2B5EF4-FFF2-40B4-BE49-F238E27FC236}">
                  <a16:creationId xmlns:a16="http://schemas.microsoft.com/office/drawing/2014/main" id="{9F705233-720C-4EFA-9084-A9D0641BBC23}"/>
                </a:ext>
              </a:extLst>
            </p:cNvPr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959;p19">
              <a:extLst>
                <a:ext uri="{FF2B5EF4-FFF2-40B4-BE49-F238E27FC236}">
                  <a16:creationId xmlns:a16="http://schemas.microsoft.com/office/drawing/2014/main" id="{B3B7C0DE-DEFD-49BB-8335-6ADFE27C5CF3}"/>
                </a:ext>
              </a:extLst>
            </p:cNvPr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960;p19">
              <a:extLst>
                <a:ext uri="{FF2B5EF4-FFF2-40B4-BE49-F238E27FC236}">
                  <a16:creationId xmlns:a16="http://schemas.microsoft.com/office/drawing/2014/main" id="{877EB1C0-E983-4559-B32A-B5651A03A060}"/>
                </a:ext>
              </a:extLst>
            </p:cNvPr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961;p19">
              <a:extLst>
                <a:ext uri="{FF2B5EF4-FFF2-40B4-BE49-F238E27FC236}">
                  <a16:creationId xmlns:a16="http://schemas.microsoft.com/office/drawing/2014/main" id="{9685837B-C39E-4998-AC4E-440A30C23BAC}"/>
                </a:ext>
              </a:extLst>
            </p:cNvPr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962;p19">
              <a:extLst>
                <a:ext uri="{FF2B5EF4-FFF2-40B4-BE49-F238E27FC236}">
                  <a16:creationId xmlns:a16="http://schemas.microsoft.com/office/drawing/2014/main" id="{F058EE32-93CF-483D-8331-D999D1F0A8DA}"/>
                </a:ext>
              </a:extLst>
            </p:cNvPr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963;p19">
              <a:extLst>
                <a:ext uri="{FF2B5EF4-FFF2-40B4-BE49-F238E27FC236}">
                  <a16:creationId xmlns:a16="http://schemas.microsoft.com/office/drawing/2014/main" id="{E8BB2DFF-C159-4558-893C-2D2F7675473E}"/>
                </a:ext>
              </a:extLst>
            </p:cNvPr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964;p19">
              <a:extLst>
                <a:ext uri="{FF2B5EF4-FFF2-40B4-BE49-F238E27FC236}">
                  <a16:creationId xmlns:a16="http://schemas.microsoft.com/office/drawing/2014/main" id="{76A154D4-F948-469F-8245-A813FFC6BDE7}"/>
                </a:ext>
              </a:extLst>
            </p:cNvPr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965;p19">
              <a:extLst>
                <a:ext uri="{FF2B5EF4-FFF2-40B4-BE49-F238E27FC236}">
                  <a16:creationId xmlns:a16="http://schemas.microsoft.com/office/drawing/2014/main" id="{03213D84-4395-410F-B771-BFBECC640B58}"/>
                </a:ext>
              </a:extLst>
            </p:cNvPr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966;p19">
              <a:extLst>
                <a:ext uri="{FF2B5EF4-FFF2-40B4-BE49-F238E27FC236}">
                  <a16:creationId xmlns:a16="http://schemas.microsoft.com/office/drawing/2014/main" id="{4DE1DBEF-0DE4-4952-9812-685AC73D16AD}"/>
                </a:ext>
              </a:extLst>
            </p:cNvPr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967;p19">
              <a:extLst>
                <a:ext uri="{FF2B5EF4-FFF2-40B4-BE49-F238E27FC236}">
                  <a16:creationId xmlns:a16="http://schemas.microsoft.com/office/drawing/2014/main" id="{C20E220B-8128-4D1E-ADC6-4373CF2E3465}"/>
                </a:ext>
              </a:extLst>
            </p:cNvPr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968;p19">
              <a:extLst>
                <a:ext uri="{FF2B5EF4-FFF2-40B4-BE49-F238E27FC236}">
                  <a16:creationId xmlns:a16="http://schemas.microsoft.com/office/drawing/2014/main" id="{85647F08-9719-4012-84B5-BD644DF30B40}"/>
                </a:ext>
              </a:extLst>
            </p:cNvPr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969;p19">
              <a:extLst>
                <a:ext uri="{FF2B5EF4-FFF2-40B4-BE49-F238E27FC236}">
                  <a16:creationId xmlns:a16="http://schemas.microsoft.com/office/drawing/2014/main" id="{7CB8AF42-C242-4E7D-A9F9-DD9A28C49B28}"/>
                </a:ext>
              </a:extLst>
            </p:cNvPr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970;p19">
              <a:extLst>
                <a:ext uri="{FF2B5EF4-FFF2-40B4-BE49-F238E27FC236}">
                  <a16:creationId xmlns:a16="http://schemas.microsoft.com/office/drawing/2014/main" id="{95065561-E518-418A-8F1A-266948838173}"/>
                </a:ext>
              </a:extLst>
            </p:cNvPr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971;p19">
              <a:extLst>
                <a:ext uri="{FF2B5EF4-FFF2-40B4-BE49-F238E27FC236}">
                  <a16:creationId xmlns:a16="http://schemas.microsoft.com/office/drawing/2014/main" id="{65EDD4FF-66D6-46C4-B9EB-FEDE421B8A26}"/>
                </a:ext>
              </a:extLst>
            </p:cNvPr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972;p19">
              <a:extLst>
                <a:ext uri="{FF2B5EF4-FFF2-40B4-BE49-F238E27FC236}">
                  <a16:creationId xmlns:a16="http://schemas.microsoft.com/office/drawing/2014/main" id="{305ECFF1-A6AA-4543-923A-DFBACC6CE8E9}"/>
                </a:ext>
              </a:extLst>
            </p:cNvPr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973;p19">
              <a:extLst>
                <a:ext uri="{FF2B5EF4-FFF2-40B4-BE49-F238E27FC236}">
                  <a16:creationId xmlns:a16="http://schemas.microsoft.com/office/drawing/2014/main" id="{F6F171D1-5055-49FD-AD72-C22FF4269AEE}"/>
                </a:ext>
              </a:extLst>
            </p:cNvPr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974;p19">
              <a:extLst>
                <a:ext uri="{FF2B5EF4-FFF2-40B4-BE49-F238E27FC236}">
                  <a16:creationId xmlns:a16="http://schemas.microsoft.com/office/drawing/2014/main" id="{99B5A105-4758-4E63-A665-A2C19DC6661A}"/>
                </a:ext>
              </a:extLst>
            </p:cNvPr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975;p19">
              <a:extLst>
                <a:ext uri="{FF2B5EF4-FFF2-40B4-BE49-F238E27FC236}">
                  <a16:creationId xmlns:a16="http://schemas.microsoft.com/office/drawing/2014/main" id="{F275C6DE-24C6-4FBF-9DBC-58936F047626}"/>
                </a:ext>
              </a:extLst>
            </p:cNvPr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976;p19">
              <a:extLst>
                <a:ext uri="{FF2B5EF4-FFF2-40B4-BE49-F238E27FC236}">
                  <a16:creationId xmlns:a16="http://schemas.microsoft.com/office/drawing/2014/main" id="{7EABAAD5-A47B-4BE4-B643-2B6E1A17CC26}"/>
                </a:ext>
              </a:extLst>
            </p:cNvPr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" name="Google Shape;1977;p19">
              <a:extLst>
                <a:ext uri="{FF2B5EF4-FFF2-40B4-BE49-F238E27FC236}">
                  <a16:creationId xmlns:a16="http://schemas.microsoft.com/office/drawing/2014/main" id="{DC493701-1980-486D-9807-3E5AB1653177}"/>
                </a:ext>
              </a:extLst>
            </p:cNvPr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215" name="Google Shape;1978;p19">
                <a:extLst>
                  <a:ext uri="{FF2B5EF4-FFF2-40B4-BE49-F238E27FC236}">
                    <a16:creationId xmlns:a16="http://schemas.microsoft.com/office/drawing/2014/main" id="{E813B41E-E92C-4E31-9EAF-EF175FD289AA}"/>
                  </a:ext>
                </a:extLst>
              </p:cNvPr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1979;p19">
                <a:extLst>
                  <a:ext uri="{FF2B5EF4-FFF2-40B4-BE49-F238E27FC236}">
                    <a16:creationId xmlns:a16="http://schemas.microsoft.com/office/drawing/2014/main" id="{DE97E645-B97B-4ECF-9A20-F47F144D0B3D}"/>
                  </a:ext>
                </a:extLst>
              </p:cNvPr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1980;p19">
                <a:extLst>
                  <a:ext uri="{FF2B5EF4-FFF2-40B4-BE49-F238E27FC236}">
                    <a16:creationId xmlns:a16="http://schemas.microsoft.com/office/drawing/2014/main" id="{9286DB95-00F5-4A0A-98BB-290D93602C95}"/>
                  </a:ext>
                </a:extLst>
              </p:cNvPr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1981;p19">
                <a:extLst>
                  <a:ext uri="{FF2B5EF4-FFF2-40B4-BE49-F238E27FC236}">
                    <a16:creationId xmlns:a16="http://schemas.microsoft.com/office/drawing/2014/main" id="{47C74DC5-5C98-4741-9AC2-A391AB29CBAD}"/>
                  </a:ext>
                </a:extLst>
              </p:cNvPr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1982;p19">
                <a:extLst>
                  <a:ext uri="{FF2B5EF4-FFF2-40B4-BE49-F238E27FC236}">
                    <a16:creationId xmlns:a16="http://schemas.microsoft.com/office/drawing/2014/main" id="{96A19646-776B-4821-B87C-0D8ED1D477A3}"/>
                  </a:ext>
                </a:extLst>
              </p:cNvPr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1983;p19">
                <a:extLst>
                  <a:ext uri="{FF2B5EF4-FFF2-40B4-BE49-F238E27FC236}">
                    <a16:creationId xmlns:a16="http://schemas.microsoft.com/office/drawing/2014/main" id="{9926DA6E-2DA0-4477-A80E-203D0C66676D}"/>
                  </a:ext>
                </a:extLst>
              </p:cNvPr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1984;p19">
                <a:extLst>
                  <a:ext uri="{FF2B5EF4-FFF2-40B4-BE49-F238E27FC236}">
                    <a16:creationId xmlns:a16="http://schemas.microsoft.com/office/drawing/2014/main" id="{58195E55-92CA-41A8-8475-2B302C5641FB}"/>
                  </a:ext>
                </a:extLst>
              </p:cNvPr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1985;p19">
                <a:extLst>
                  <a:ext uri="{FF2B5EF4-FFF2-40B4-BE49-F238E27FC236}">
                    <a16:creationId xmlns:a16="http://schemas.microsoft.com/office/drawing/2014/main" id="{0B14FC2C-9F5B-434C-B02F-755D52385466}"/>
                  </a:ext>
                </a:extLst>
              </p:cNvPr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" name="Google Shape;1986;p19">
              <a:extLst>
                <a:ext uri="{FF2B5EF4-FFF2-40B4-BE49-F238E27FC236}">
                  <a16:creationId xmlns:a16="http://schemas.microsoft.com/office/drawing/2014/main" id="{E2A4D2B0-B58F-4EB0-9F04-6AEE8E4DE058}"/>
                </a:ext>
              </a:extLst>
            </p:cNvPr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987;p19">
              <a:extLst>
                <a:ext uri="{FF2B5EF4-FFF2-40B4-BE49-F238E27FC236}">
                  <a16:creationId xmlns:a16="http://schemas.microsoft.com/office/drawing/2014/main" id="{BE74F07E-1323-44FA-A867-60556B03EB00}"/>
                </a:ext>
              </a:extLst>
            </p:cNvPr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988;p19">
              <a:extLst>
                <a:ext uri="{FF2B5EF4-FFF2-40B4-BE49-F238E27FC236}">
                  <a16:creationId xmlns:a16="http://schemas.microsoft.com/office/drawing/2014/main" id="{8487DFDD-1425-48D4-BF1C-34EB352B2A56}"/>
                </a:ext>
              </a:extLst>
            </p:cNvPr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989;p19">
              <a:extLst>
                <a:ext uri="{FF2B5EF4-FFF2-40B4-BE49-F238E27FC236}">
                  <a16:creationId xmlns:a16="http://schemas.microsoft.com/office/drawing/2014/main" id="{CE8198B3-8903-430E-B800-DFA8FBE3397A}"/>
                </a:ext>
              </a:extLst>
            </p:cNvPr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990;p19">
              <a:extLst>
                <a:ext uri="{FF2B5EF4-FFF2-40B4-BE49-F238E27FC236}">
                  <a16:creationId xmlns:a16="http://schemas.microsoft.com/office/drawing/2014/main" id="{D3400CF0-C7C6-41F9-9A29-94501F3F1948}"/>
                </a:ext>
              </a:extLst>
            </p:cNvPr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991;p19">
              <a:extLst>
                <a:ext uri="{FF2B5EF4-FFF2-40B4-BE49-F238E27FC236}">
                  <a16:creationId xmlns:a16="http://schemas.microsoft.com/office/drawing/2014/main" id="{8251AB92-A9E5-4078-AFFF-C6734A8D0FF7}"/>
                </a:ext>
              </a:extLst>
            </p:cNvPr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992;p19">
              <a:extLst>
                <a:ext uri="{FF2B5EF4-FFF2-40B4-BE49-F238E27FC236}">
                  <a16:creationId xmlns:a16="http://schemas.microsoft.com/office/drawing/2014/main" id="{742F1A63-0BF0-479A-9BA1-C9E4C0C69104}"/>
                </a:ext>
              </a:extLst>
            </p:cNvPr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993;p19">
              <a:extLst>
                <a:ext uri="{FF2B5EF4-FFF2-40B4-BE49-F238E27FC236}">
                  <a16:creationId xmlns:a16="http://schemas.microsoft.com/office/drawing/2014/main" id="{B46879E8-36E2-4F3F-A5D5-E107A5DB3540}"/>
                </a:ext>
              </a:extLst>
            </p:cNvPr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994;p19">
              <a:extLst>
                <a:ext uri="{FF2B5EF4-FFF2-40B4-BE49-F238E27FC236}">
                  <a16:creationId xmlns:a16="http://schemas.microsoft.com/office/drawing/2014/main" id="{260D1C50-D4F8-412C-9B9E-CDE99950CAE0}"/>
                </a:ext>
              </a:extLst>
            </p:cNvPr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995;p19">
              <a:extLst>
                <a:ext uri="{FF2B5EF4-FFF2-40B4-BE49-F238E27FC236}">
                  <a16:creationId xmlns:a16="http://schemas.microsoft.com/office/drawing/2014/main" id="{3C060917-8314-4AE2-AF5F-107AA732603F}"/>
                </a:ext>
              </a:extLst>
            </p:cNvPr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996;p19">
              <a:extLst>
                <a:ext uri="{FF2B5EF4-FFF2-40B4-BE49-F238E27FC236}">
                  <a16:creationId xmlns:a16="http://schemas.microsoft.com/office/drawing/2014/main" id="{5A771FD0-4BC5-46A2-953B-1B1BDA2A5966}"/>
                </a:ext>
              </a:extLst>
            </p:cNvPr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997;p19">
              <a:extLst>
                <a:ext uri="{FF2B5EF4-FFF2-40B4-BE49-F238E27FC236}">
                  <a16:creationId xmlns:a16="http://schemas.microsoft.com/office/drawing/2014/main" id="{B0A4CAA7-2449-4C3A-9819-1AD0C2C6089A}"/>
                </a:ext>
              </a:extLst>
            </p:cNvPr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998;p19">
              <a:extLst>
                <a:ext uri="{FF2B5EF4-FFF2-40B4-BE49-F238E27FC236}">
                  <a16:creationId xmlns:a16="http://schemas.microsoft.com/office/drawing/2014/main" id="{471521D2-5C96-4797-905D-A1371C0DD54A}"/>
                </a:ext>
              </a:extLst>
            </p:cNvPr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999;p19">
              <a:extLst>
                <a:ext uri="{FF2B5EF4-FFF2-40B4-BE49-F238E27FC236}">
                  <a16:creationId xmlns:a16="http://schemas.microsoft.com/office/drawing/2014/main" id="{249F8729-99EA-45C8-9B5C-049FAA2EA75A}"/>
                </a:ext>
              </a:extLst>
            </p:cNvPr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000;p19">
              <a:extLst>
                <a:ext uri="{FF2B5EF4-FFF2-40B4-BE49-F238E27FC236}">
                  <a16:creationId xmlns:a16="http://schemas.microsoft.com/office/drawing/2014/main" id="{07A4C600-B194-44BF-BEBD-38F638C26D11}"/>
                </a:ext>
              </a:extLst>
            </p:cNvPr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001;p19">
              <a:extLst>
                <a:ext uri="{FF2B5EF4-FFF2-40B4-BE49-F238E27FC236}">
                  <a16:creationId xmlns:a16="http://schemas.microsoft.com/office/drawing/2014/main" id="{FB022A6A-445B-42A2-B981-821D21FDB817}"/>
                </a:ext>
              </a:extLst>
            </p:cNvPr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002;p19">
              <a:extLst>
                <a:ext uri="{FF2B5EF4-FFF2-40B4-BE49-F238E27FC236}">
                  <a16:creationId xmlns:a16="http://schemas.microsoft.com/office/drawing/2014/main" id="{82DB544E-C7A5-46FA-BD5C-0884AFD99207}"/>
                </a:ext>
              </a:extLst>
            </p:cNvPr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003;p19">
              <a:extLst>
                <a:ext uri="{FF2B5EF4-FFF2-40B4-BE49-F238E27FC236}">
                  <a16:creationId xmlns:a16="http://schemas.microsoft.com/office/drawing/2014/main" id="{BE9BB3AA-EABC-46EE-B95E-0130B3C91C69}"/>
                </a:ext>
              </a:extLst>
            </p:cNvPr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004;p19">
              <a:extLst>
                <a:ext uri="{FF2B5EF4-FFF2-40B4-BE49-F238E27FC236}">
                  <a16:creationId xmlns:a16="http://schemas.microsoft.com/office/drawing/2014/main" id="{3E853842-07B9-4889-BB9F-88D30B8224AE}"/>
                </a:ext>
              </a:extLst>
            </p:cNvPr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005;p19">
              <a:extLst>
                <a:ext uri="{FF2B5EF4-FFF2-40B4-BE49-F238E27FC236}">
                  <a16:creationId xmlns:a16="http://schemas.microsoft.com/office/drawing/2014/main" id="{E9F8CA19-EB0F-4F84-A7AF-A70852E4BEAB}"/>
                </a:ext>
              </a:extLst>
            </p:cNvPr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006;p19">
              <a:extLst>
                <a:ext uri="{FF2B5EF4-FFF2-40B4-BE49-F238E27FC236}">
                  <a16:creationId xmlns:a16="http://schemas.microsoft.com/office/drawing/2014/main" id="{267488D7-EC38-4CB9-97DE-240290770078}"/>
                </a:ext>
              </a:extLst>
            </p:cNvPr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007;p19">
              <a:extLst>
                <a:ext uri="{FF2B5EF4-FFF2-40B4-BE49-F238E27FC236}">
                  <a16:creationId xmlns:a16="http://schemas.microsoft.com/office/drawing/2014/main" id="{06E4CEE3-63B2-4617-8714-5B3D279358B4}"/>
                </a:ext>
              </a:extLst>
            </p:cNvPr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008;p19">
              <a:extLst>
                <a:ext uri="{FF2B5EF4-FFF2-40B4-BE49-F238E27FC236}">
                  <a16:creationId xmlns:a16="http://schemas.microsoft.com/office/drawing/2014/main" id="{2831A845-6FB0-4124-B4D8-29C217DD8B0D}"/>
                </a:ext>
              </a:extLst>
            </p:cNvPr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009;p19">
              <a:extLst>
                <a:ext uri="{FF2B5EF4-FFF2-40B4-BE49-F238E27FC236}">
                  <a16:creationId xmlns:a16="http://schemas.microsoft.com/office/drawing/2014/main" id="{F4EB71F0-3702-4442-B99E-A3DDB85E2975}"/>
                </a:ext>
              </a:extLst>
            </p:cNvPr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010;p19">
              <a:extLst>
                <a:ext uri="{FF2B5EF4-FFF2-40B4-BE49-F238E27FC236}">
                  <a16:creationId xmlns:a16="http://schemas.microsoft.com/office/drawing/2014/main" id="{32FD8BDD-EA97-419F-B92C-F21B36136347}"/>
                </a:ext>
              </a:extLst>
            </p:cNvPr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011;p19">
              <a:extLst>
                <a:ext uri="{FF2B5EF4-FFF2-40B4-BE49-F238E27FC236}">
                  <a16:creationId xmlns:a16="http://schemas.microsoft.com/office/drawing/2014/main" id="{C6A0EE2F-BD40-4F9B-8575-260CDF3CDA7A}"/>
                </a:ext>
              </a:extLst>
            </p:cNvPr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012;p19">
              <a:extLst>
                <a:ext uri="{FF2B5EF4-FFF2-40B4-BE49-F238E27FC236}">
                  <a16:creationId xmlns:a16="http://schemas.microsoft.com/office/drawing/2014/main" id="{3BD734DF-D807-4E10-A87A-3BC033E561C4}"/>
                </a:ext>
              </a:extLst>
            </p:cNvPr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013;p19">
              <a:extLst>
                <a:ext uri="{FF2B5EF4-FFF2-40B4-BE49-F238E27FC236}">
                  <a16:creationId xmlns:a16="http://schemas.microsoft.com/office/drawing/2014/main" id="{23C5E3F7-A6FE-403A-8EAB-CF4A23C0D415}"/>
                </a:ext>
              </a:extLst>
            </p:cNvPr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014;p19">
              <a:extLst>
                <a:ext uri="{FF2B5EF4-FFF2-40B4-BE49-F238E27FC236}">
                  <a16:creationId xmlns:a16="http://schemas.microsoft.com/office/drawing/2014/main" id="{7DAFB15D-D2E0-4E6A-B58E-43CDC4A9FCAD}"/>
                </a:ext>
              </a:extLst>
            </p:cNvPr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015;p19">
              <a:extLst>
                <a:ext uri="{FF2B5EF4-FFF2-40B4-BE49-F238E27FC236}">
                  <a16:creationId xmlns:a16="http://schemas.microsoft.com/office/drawing/2014/main" id="{B3820612-4ADD-4151-A04B-891A5AA6091E}"/>
                </a:ext>
              </a:extLst>
            </p:cNvPr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016;p19">
              <a:extLst>
                <a:ext uri="{FF2B5EF4-FFF2-40B4-BE49-F238E27FC236}">
                  <a16:creationId xmlns:a16="http://schemas.microsoft.com/office/drawing/2014/main" id="{FDEA6F2F-1FB9-4B4D-825F-A8CC8CB68F1E}"/>
                </a:ext>
              </a:extLst>
            </p:cNvPr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017;p19">
              <a:extLst>
                <a:ext uri="{FF2B5EF4-FFF2-40B4-BE49-F238E27FC236}">
                  <a16:creationId xmlns:a16="http://schemas.microsoft.com/office/drawing/2014/main" id="{4EA49C6F-DA44-4EEA-B2D4-AAC720FA46CA}"/>
                </a:ext>
              </a:extLst>
            </p:cNvPr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018;p19">
              <a:extLst>
                <a:ext uri="{FF2B5EF4-FFF2-40B4-BE49-F238E27FC236}">
                  <a16:creationId xmlns:a16="http://schemas.microsoft.com/office/drawing/2014/main" id="{B3BF5E3A-6C47-4C65-969B-C0226D0F588B}"/>
                </a:ext>
              </a:extLst>
            </p:cNvPr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019;p19">
              <a:extLst>
                <a:ext uri="{FF2B5EF4-FFF2-40B4-BE49-F238E27FC236}">
                  <a16:creationId xmlns:a16="http://schemas.microsoft.com/office/drawing/2014/main" id="{5AA0684A-D9B9-4910-AC9F-3AAD5A2CB9D1}"/>
                </a:ext>
              </a:extLst>
            </p:cNvPr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020;p19">
              <a:extLst>
                <a:ext uri="{FF2B5EF4-FFF2-40B4-BE49-F238E27FC236}">
                  <a16:creationId xmlns:a16="http://schemas.microsoft.com/office/drawing/2014/main" id="{195A40F2-928B-4175-B2B6-83714967FB1E}"/>
                </a:ext>
              </a:extLst>
            </p:cNvPr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021;p19">
              <a:extLst>
                <a:ext uri="{FF2B5EF4-FFF2-40B4-BE49-F238E27FC236}">
                  <a16:creationId xmlns:a16="http://schemas.microsoft.com/office/drawing/2014/main" id="{4BC11873-D1E1-4F2A-97F0-CA41B0BCBB98}"/>
                </a:ext>
              </a:extLst>
            </p:cNvPr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022;p19">
              <a:extLst>
                <a:ext uri="{FF2B5EF4-FFF2-40B4-BE49-F238E27FC236}">
                  <a16:creationId xmlns:a16="http://schemas.microsoft.com/office/drawing/2014/main" id="{79594DD0-53DD-471D-BD24-E6587562BA68}"/>
                </a:ext>
              </a:extLst>
            </p:cNvPr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023;p19">
              <a:extLst>
                <a:ext uri="{FF2B5EF4-FFF2-40B4-BE49-F238E27FC236}">
                  <a16:creationId xmlns:a16="http://schemas.microsoft.com/office/drawing/2014/main" id="{69494E47-D6BC-4C0A-ABF3-4A6FA7D2E800}"/>
                </a:ext>
              </a:extLst>
            </p:cNvPr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024;p19">
              <a:extLst>
                <a:ext uri="{FF2B5EF4-FFF2-40B4-BE49-F238E27FC236}">
                  <a16:creationId xmlns:a16="http://schemas.microsoft.com/office/drawing/2014/main" id="{60A60235-8EB7-42AB-8DF3-E6294394187A}"/>
                </a:ext>
              </a:extLst>
            </p:cNvPr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025;p19">
              <a:extLst>
                <a:ext uri="{FF2B5EF4-FFF2-40B4-BE49-F238E27FC236}">
                  <a16:creationId xmlns:a16="http://schemas.microsoft.com/office/drawing/2014/main" id="{79818B2C-DD9D-4CF0-BCD8-0B58ECFFB222}"/>
                </a:ext>
              </a:extLst>
            </p:cNvPr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026;p19">
              <a:extLst>
                <a:ext uri="{FF2B5EF4-FFF2-40B4-BE49-F238E27FC236}">
                  <a16:creationId xmlns:a16="http://schemas.microsoft.com/office/drawing/2014/main" id="{47C490EC-30F7-4DAB-A9D1-65CB22A16A70}"/>
                </a:ext>
              </a:extLst>
            </p:cNvPr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027;p19">
              <a:extLst>
                <a:ext uri="{FF2B5EF4-FFF2-40B4-BE49-F238E27FC236}">
                  <a16:creationId xmlns:a16="http://schemas.microsoft.com/office/drawing/2014/main" id="{08E1FC11-F8B0-4C5C-8A16-60AF6377D263}"/>
                </a:ext>
              </a:extLst>
            </p:cNvPr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028;p19">
              <a:extLst>
                <a:ext uri="{FF2B5EF4-FFF2-40B4-BE49-F238E27FC236}">
                  <a16:creationId xmlns:a16="http://schemas.microsoft.com/office/drawing/2014/main" id="{F172FB33-10BE-4790-9FF4-3C1D3A94F600}"/>
                </a:ext>
              </a:extLst>
            </p:cNvPr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029;p19">
              <a:extLst>
                <a:ext uri="{FF2B5EF4-FFF2-40B4-BE49-F238E27FC236}">
                  <a16:creationId xmlns:a16="http://schemas.microsoft.com/office/drawing/2014/main" id="{A46E3EC5-B0AE-41D4-9449-AD3F188D2C02}"/>
                </a:ext>
              </a:extLst>
            </p:cNvPr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030;p19">
              <a:extLst>
                <a:ext uri="{FF2B5EF4-FFF2-40B4-BE49-F238E27FC236}">
                  <a16:creationId xmlns:a16="http://schemas.microsoft.com/office/drawing/2014/main" id="{D406A75E-2CF7-4D19-BA1A-D5A5A51B6FDF}"/>
                </a:ext>
              </a:extLst>
            </p:cNvPr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031;p19">
              <a:extLst>
                <a:ext uri="{FF2B5EF4-FFF2-40B4-BE49-F238E27FC236}">
                  <a16:creationId xmlns:a16="http://schemas.microsoft.com/office/drawing/2014/main" id="{CE3810FB-6BF8-4487-9EF9-327A08FB22EA}"/>
                </a:ext>
              </a:extLst>
            </p:cNvPr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032;p19">
              <a:extLst>
                <a:ext uri="{FF2B5EF4-FFF2-40B4-BE49-F238E27FC236}">
                  <a16:creationId xmlns:a16="http://schemas.microsoft.com/office/drawing/2014/main" id="{499791AA-2108-4D97-A244-0A9EEABA2FC8}"/>
                </a:ext>
              </a:extLst>
            </p:cNvPr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033;p19">
              <a:extLst>
                <a:ext uri="{FF2B5EF4-FFF2-40B4-BE49-F238E27FC236}">
                  <a16:creationId xmlns:a16="http://schemas.microsoft.com/office/drawing/2014/main" id="{B17F3909-5BF8-4EA5-A8BC-CF56DBC14520}"/>
                </a:ext>
              </a:extLst>
            </p:cNvPr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034;p19">
              <a:extLst>
                <a:ext uri="{FF2B5EF4-FFF2-40B4-BE49-F238E27FC236}">
                  <a16:creationId xmlns:a16="http://schemas.microsoft.com/office/drawing/2014/main" id="{19823898-B699-4F12-87FB-476A063E8352}"/>
                </a:ext>
              </a:extLst>
            </p:cNvPr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035;p19">
              <a:extLst>
                <a:ext uri="{FF2B5EF4-FFF2-40B4-BE49-F238E27FC236}">
                  <a16:creationId xmlns:a16="http://schemas.microsoft.com/office/drawing/2014/main" id="{8C5B2EC4-8074-4900-8682-3C9B6BCA156D}"/>
                </a:ext>
              </a:extLst>
            </p:cNvPr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036;p19">
              <a:extLst>
                <a:ext uri="{FF2B5EF4-FFF2-40B4-BE49-F238E27FC236}">
                  <a16:creationId xmlns:a16="http://schemas.microsoft.com/office/drawing/2014/main" id="{7FA5E248-DF24-4780-BFFA-8CBF8CF1A228}"/>
                </a:ext>
              </a:extLst>
            </p:cNvPr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7" name="Google Shape;2037;p19">
              <a:extLst>
                <a:ext uri="{FF2B5EF4-FFF2-40B4-BE49-F238E27FC236}">
                  <a16:creationId xmlns:a16="http://schemas.microsoft.com/office/drawing/2014/main" id="{E07F042D-6832-480B-B85C-FC914BF0700C}"/>
                </a:ext>
              </a:extLst>
            </p:cNvPr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95" name="Google Shape;2038;p19">
                <a:extLst>
                  <a:ext uri="{FF2B5EF4-FFF2-40B4-BE49-F238E27FC236}">
                    <a16:creationId xmlns:a16="http://schemas.microsoft.com/office/drawing/2014/main" id="{31A9B4E6-123C-4FF1-B4A8-D01629018D88}"/>
                  </a:ext>
                </a:extLst>
              </p:cNvPr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2039;p19">
                <a:extLst>
                  <a:ext uri="{FF2B5EF4-FFF2-40B4-BE49-F238E27FC236}">
                    <a16:creationId xmlns:a16="http://schemas.microsoft.com/office/drawing/2014/main" id="{21AE2DA7-D625-4673-8A63-53ADA4E85C65}"/>
                  </a:ext>
                </a:extLst>
              </p:cNvPr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2040;p19">
                <a:extLst>
                  <a:ext uri="{FF2B5EF4-FFF2-40B4-BE49-F238E27FC236}">
                    <a16:creationId xmlns:a16="http://schemas.microsoft.com/office/drawing/2014/main" id="{3DF5C8E2-C21D-4E46-BE55-FD3ECBAAD88F}"/>
                  </a:ext>
                </a:extLst>
              </p:cNvPr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2041;p19">
                <a:extLst>
                  <a:ext uri="{FF2B5EF4-FFF2-40B4-BE49-F238E27FC236}">
                    <a16:creationId xmlns:a16="http://schemas.microsoft.com/office/drawing/2014/main" id="{008A605B-A18C-4B9B-B194-5AF9BF872154}"/>
                  </a:ext>
                </a:extLst>
              </p:cNvPr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2042;p19">
                <a:extLst>
                  <a:ext uri="{FF2B5EF4-FFF2-40B4-BE49-F238E27FC236}">
                    <a16:creationId xmlns:a16="http://schemas.microsoft.com/office/drawing/2014/main" id="{CC7182F6-0014-42AB-8E72-E71A85AFF4B2}"/>
                  </a:ext>
                </a:extLst>
              </p:cNvPr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43;p19">
                <a:extLst>
                  <a:ext uri="{FF2B5EF4-FFF2-40B4-BE49-F238E27FC236}">
                    <a16:creationId xmlns:a16="http://schemas.microsoft.com/office/drawing/2014/main" id="{1E5C2B1D-1808-4560-82DE-4E05C0079D1D}"/>
                  </a:ext>
                </a:extLst>
              </p:cNvPr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44;p19">
                <a:extLst>
                  <a:ext uri="{FF2B5EF4-FFF2-40B4-BE49-F238E27FC236}">
                    <a16:creationId xmlns:a16="http://schemas.microsoft.com/office/drawing/2014/main" id="{B702224B-EC19-4B6C-997C-9685BBCE72F7}"/>
                  </a:ext>
                </a:extLst>
              </p:cNvPr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45;p19">
                <a:extLst>
                  <a:ext uri="{FF2B5EF4-FFF2-40B4-BE49-F238E27FC236}">
                    <a16:creationId xmlns:a16="http://schemas.microsoft.com/office/drawing/2014/main" id="{253F3FE2-165A-4ECE-AAA8-71178B15A9BD}"/>
                  </a:ext>
                </a:extLst>
              </p:cNvPr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46;p19">
                <a:extLst>
                  <a:ext uri="{FF2B5EF4-FFF2-40B4-BE49-F238E27FC236}">
                    <a16:creationId xmlns:a16="http://schemas.microsoft.com/office/drawing/2014/main" id="{D51C14E8-D706-437E-955E-AB42063B8F36}"/>
                  </a:ext>
                </a:extLst>
              </p:cNvPr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7;p19">
                <a:extLst>
                  <a:ext uri="{FF2B5EF4-FFF2-40B4-BE49-F238E27FC236}">
                    <a16:creationId xmlns:a16="http://schemas.microsoft.com/office/drawing/2014/main" id="{931E2BC6-DFA3-436B-BF9C-D5C0115AFDBC}"/>
                  </a:ext>
                </a:extLst>
              </p:cNvPr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48;p19">
                <a:extLst>
                  <a:ext uri="{FF2B5EF4-FFF2-40B4-BE49-F238E27FC236}">
                    <a16:creationId xmlns:a16="http://schemas.microsoft.com/office/drawing/2014/main" id="{61DFAC72-2A4A-45EC-BD36-5E462ED5E855}"/>
                  </a:ext>
                </a:extLst>
              </p:cNvPr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49;p19">
                <a:extLst>
                  <a:ext uri="{FF2B5EF4-FFF2-40B4-BE49-F238E27FC236}">
                    <a16:creationId xmlns:a16="http://schemas.microsoft.com/office/drawing/2014/main" id="{483F93CE-3B8C-4C3A-80A0-05D075C45DFC}"/>
                  </a:ext>
                </a:extLst>
              </p:cNvPr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50;p19">
                <a:extLst>
                  <a:ext uri="{FF2B5EF4-FFF2-40B4-BE49-F238E27FC236}">
                    <a16:creationId xmlns:a16="http://schemas.microsoft.com/office/drawing/2014/main" id="{787079B4-308D-47F0-A785-E81D54246397}"/>
                  </a:ext>
                </a:extLst>
              </p:cNvPr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51;p19">
                <a:extLst>
                  <a:ext uri="{FF2B5EF4-FFF2-40B4-BE49-F238E27FC236}">
                    <a16:creationId xmlns:a16="http://schemas.microsoft.com/office/drawing/2014/main" id="{9D64D83F-9AD5-4220-8F07-0A0D55CEC77B}"/>
                  </a:ext>
                </a:extLst>
              </p:cNvPr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52;p19">
                <a:extLst>
                  <a:ext uri="{FF2B5EF4-FFF2-40B4-BE49-F238E27FC236}">
                    <a16:creationId xmlns:a16="http://schemas.microsoft.com/office/drawing/2014/main" id="{FF40FB90-A5AA-44F0-9DD5-2AEA5F0E29F5}"/>
                  </a:ext>
                </a:extLst>
              </p:cNvPr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053;p19">
                <a:extLst>
                  <a:ext uri="{FF2B5EF4-FFF2-40B4-BE49-F238E27FC236}">
                    <a16:creationId xmlns:a16="http://schemas.microsoft.com/office/drawing/2014/main" id="{80550EF1-04FE-4689-8794-D26E44E95C48}"/>
                  </a:ext>
                </a:extLst>
              </p:cNvPr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054;p19">
                <a:extLst>
                  <a:ext uri="{FF2B5EF4-FFF2-40B4-BE49-F238E27FC236}">
                    <a16:creationId xmlns:a16="http://schemas.microsoft.com/office/drawing/2014/main" id="{5CC6FCAA-93A4-405E-916B-9BBA2990E47B}"/>
                  </a:ext>
                </a:extLst>
              </p:cNvPr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055;p19">
                <a:extLst>
                  <a:ext uri="{FF2B5EF4-FFF2-40B4-BE49-F238E27FC236}">
                    <a16:creationId xmlns:a16="http://schemas.microsoft.com/office/drawing/2014/main" id="{34A2F54F-7621-4F54-B7BD-DD49D63F4E11}"/>
                  </a:ext>
                </a:extLst>
              </p:cNvPr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056;p19">
                <a:extLst>
                  <a:ext uri="{FF2B5EF4-FFF2-40B4-BE49-F238E27FC236}">
                    <a16:creationId xmlns:a16="http://schemas.microsoft.com/office/drawing/2014/main" id="{E07B2113-7D0A-4DC0-91E5-1D6D4FD1A4E0}"/>
                  </a:ext>
                </a:extLst>
              </p:cNvPr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057;p19">
                <a:extLst>
                  <a:ext uri="{FF2B5EF4-FFF2-40B4-BE49-F238E27FC236}">
                    <a16:creationId xmlns:a16="http://schemas.microsoft.com/office/drawing/2014/main" id="{E5CD4074-62E6-46B1-B885-75503481373B}"/>
                  </a:ext>
                </a:extLst>
              </p:cNvPr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2058;p19">
              <a:extLst>
                <a:ext uri="{FF2B5EF4-FFF2-40B4-BE49-F238E27FC236}">
                  <a16:creationId xmlns:a16="http://schemas.microsoft.com/office/drawing/2014/main" id="{B38B7ED4-72B2-4266-9ECC-8F3C0DD51C24}"/>
                </a:ext>
              </a:extLst>
            </p:cNvPr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059;p19">
              <a:extLst>
                <a:ext uri="{FF2B5EF4-FFF2-40B4-BE49-F238E27FC236}">
                  <a16:creationId xmlns:a16="http://schemas.microsoft.com/office/drawing/2014/main" id="{A81A179B-77F5-4457-8CF2-0816902825C3}"/>
                </a:ext>
              </a:extLst>
            </p:cNvPr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060;p19">
              <a:extLst>
                <a:ext uri="{FF2B5EF4-FFF2-40B4-BE49-F238E27FC236}">
                  <a16:creationId xmlns:a16="http://schemas.microsoft.com/office/drawing/2014/main" id="{A1E25FAE-3C5B-4A1C-8501-1B1AB6BC7F10}"/>
                </a:ext>
              </a:extLst>
            </p:cNvPr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061;p19">
              <a:extLst>
                <a:ext uri="{FF2B5EF4-FFF2-40B4-BE49-F238E27FC236}">
                  <a16:creationId xmlns:a16="http://schemas.microsoft.com/office/drawing/2014/main" id="{B9F45F68-C2F5-425F-8687-1C9973036F86}"/>
                </a:ext>
              </a:extLst>
            </p:cNvPr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062;p19">
              <a:extLst>
                <a:ext uri="{FF2B5EF4-FFF2-40B4-BE49-F238E27FC236}">
                  <a16:creationId xmlns:a16="http://schemas.microsoft.com/office/drawing/2014/main" id="{571A7A6A-F1FC-46B8-85DB-E7BF2204B8CD}"/>
                </a:ext>
              </a:extLst>
            </p:cNvPr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063;p19">
              <a:extLst>
                <a:ext uri="{FF2B5EF4-FFF2-40B4-BE49-F238E27FC236}">
                  <a16:creationId xmlns:a16="http://schemas.microsoft.com/office/drawing/2014/main" id="{A435AF9A-B5CD-4345-93CB-994FEF1E7A3C}"/>
                </a:ext>
              </a:extLst>
            </p:cNvPr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064;p19">
              <a:extLst>
                <a:ext uri="{FF2B5EF4-FFF2-40B4-BE49-F238E27FC236}">
                  <a16:creationId xmlns:a16="http://schemas.microsoft.com/office/drawing/2014/main" id="{4A1AA024-6B83-4A75-AD5A-8FF9452A135F}"/>
                </a:ext>
              </a:extLst>
            </p:cNvPr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A69A-3CCD-4CDF-8DE2-8DBABB7B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05600"/>
            <a:ext cx="8594035" cy="1082700"/>
          </a:xfrm>
        </p:spPr>
        <p:txBody>
          <a:bodyPr/>
          <a:lstStyle/>
          <a:p>
            <a:r>
              <a:rPr lang="en-US" dirty="0"/>
              <a:t>Demo Apps and </a:t>
            </a:r>
            <a:r>
              <a:rPr lang="en-US" dirty="0" err="1"/>
              <a:t>Soucre</a:t>
            </a:r>
            <a:r>
              <a:rPr lang="en-US" dirty="0"/>
              <a:t> Code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66835-268A-427D-89DF-0EA220DDB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Graphic 5" descr="Laptop with phone and calculator">
            <a:extLst>
              <a:ext uri="{FF2B5EF4-FFF2-40B4-BE49-F238E27FC236}">
                <a16:creationId xmlns:a16="http://schemas.microsoft.com/office/drawing/2014/main" id="{1F782A3B-B4A7-42E5-9AF1-BC039CF18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66" y="605600"/>
            <a:ext cx="5143500" cy="5143500"/>
          </a:xfrm>
          <a:prstGeom prst="rect">
            <a:avLst/>
          </a:prstGeom>
        </p:spPr>
      </p:pic>
      <p:grpSp>
        <p:nvGrpSpPr>
          <p:cNvPr id="9" name="Google Shape;1098;p8">
            <a:extLst>
              <a:ext uri="{FF2B5EF4-FFF2-40B4-BE49-F238E27FC236}">
                <a16:creationId xmlns:a16="http://schemas.microsoft.com/office/drawing/2014/main" id="{616467CB-4529-4E32-A9C5-02DF56F08B2D}"/>
              </a:ext>
            </a:extLst>
          </p:cNvPr>
          <p:cNvGrpSpPr/>
          <p:nvPr/>
        </p:nvGrpSpPr>
        <p:grpSpPr>
          <a:xfrm>
            <a:off x="5082209" y="1338470"/>
            <a:ext cx="3399382" cy="3424822"/>
            <a:chOff x="2012475" y="393272"/>
            <a:chExt cx="4440240" cy="4609126"/>
          </a:xfrm>
        </p:grpSpPr>
        <p:sp>
          <p:nvSpPr>
            <p:cNvPr id="10" name="Google Shape;1099;p8">
              <a:extLst>
                <a:ext uri="{FF2B5EF4-FFF2-40B4-BE49-F238E27FC236}">
                  <a16:creationId xmlns:a16="http://schemas.microsoft.com/office/drawing/2014/main" id="{DCCC8E30-983F-4625-A50D-29933C78077A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00;p8">
              <a:extLst>
                <a:ext uri="{FF2B5EF4-FFF2-40B4-BE49-F238E27FC236}">
                  <a16:creationId xmlns:a16="http://schemas.microsoft.com/office/drawing/2014/main" id="{1C3A0F47-A2CA-4B53-A5DF-36EDDCC3EE22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101;p8">
              <a:extLst>
                <a:ext uri="{FF2B5EF4-FFF2-40B4-BE49-F238E27FC236}">
                  <a16:creationId xmlns:a16="http://schemas.microsoft.com/office/drawing/2014/main" id="{852CAABE-D978-4870-BFD3-647433F16D14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102;p8">
              <a:extLst>
                <a:ext uri="{FF2B5EF4-FFF2-40B4-BE49-F238E27FC236}">
                  <a16:creationId xmlns:a16="http://schemas.microsoft.com/office/drawing/2014/main" id="{264EEB61-C686-44A1-BE2A-13C5DCFD1497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103;p8">
              <a:extLst>
                <a:ext uri="{FF2B5EF4-FFF2-40B4-BE49-F238E27FC236}">
                  <a16:creationId xmlns:a16="http://schemas.microsoft.com/office/drawing/2014/main" id="{25D08DA3-A9AD-4CC6-A971-5185AD8103E5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104;p8">
              <a:extLst>
                <a:ext uri="{FF2B5EF4-FFF2-40B4-BE49-F238E27FC236}">
                  <a16:creationId xmlns:a16="http://schemas.microsoft.com/office/drawing/2014/main" id="{728010C8-B8D3-46C9-AA41-E1A7A02E1C7F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105;p8">
              <a:extLst>
                <a:ext uri="{FF2B5EF4-FFF2-40B4-BE49-F238E27FC236}">
                  <a16:creationId xmlns:a16="http://schemas.microsoft.com/office/drawing/2014/main" id="{F2CD0339-BA8A-4759-97D1-BE6B60D842DE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106;p8">
              <a:extLst>
                <a:ext uri="{FF2B5EF4-FFF2-40B4-BE49-F238E27FC236}">
                  <a16:creationId xmlns:a16="http://schemas.microsoft.com/office/drawing/2014/main" id="{03FE7D3C-B0BD-4917-88FC-A9B6DADBDD78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107;p8">
              <a:extLst>
                <a:ext uri="{FF2B5EF4-FFF2-40B4-BE49-F238E27FC236}">
                  <a16:creationId xmlns:a16="http://schemas.microsoft.com/office/drawing/2014/main" id="{94909F50-6BB8-48A3-B7A0-3C28D0BE9AAD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08;p8">
              <a:extLst>
                <a:ext uri="{FF2B5EF4-FFF2-40B4-BE49-F238E27FC236}">
                  <a16:creationId xmlns:a16="http://schemas.microsoft.com/office/drawing/2014/main" id="{BEDFD6AA-58D2-45F6-93F1-2D3AE46A4F9A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109;p8">
              <a:extLst>
                <a:ext uri="{FF2B5EF4-FFF2-40B4-BE49-F238E27FC236}">
                  <a16:creationId xmlns:a16="http://schemas.microsoft.com/office/drawing/2014/main" id="{4211B525-14CF-448A-BE55-5F9A7F137217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110;p8">
              <a:extLst>
                <a:ext uri="{FF2B5EF4-FFF2-40B4-BE49-F238E27FC236}">
                  <a16:creationId xmlns:a16="http://schemas.microsoft.com/office/drawing/2014/main" id="{84292614-026D-4C8E-8EE9-73F0C995FB02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111;p8">
              <a:extLst>
                <a:ext uri="{FF2B5EF4-FFF2-40B4-BE49-F238E27FC236}">
                  <a16:creationId xmlns:a16="http://schemas.microsoft.com/office/drawing/2014/main" id="{C810BF61-FF59-4C9A-9529-1BDDEC8354F8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12;p8">
              <a:extLst>
                <a:ext uri="{FF2B5EF4-FFF2-40B4-BE49-F238E27FC236}">
                  <a16:creationId xmlns:a16="http://schemas.microsoft.com/office/drawing/2014/main" id="{67BF0062-5C1C-488B-A8DB-40780C451EE6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113;p8">
              <a:extLst>
                <a:ext uri="{FF2B5EF4-FFF2-40B4-BE49-F238E27FC236}">
                  <a16:creationId xmlns:a16="http://schemas.microsoft.com/office/drawing/2014/main" id="{CB260CCF-EC0F-4E1A-8671-4A02FDF3E7FC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114;p8">
              <a:extLst>
                <a:ext uri="{FF2B5EF4-FFF2-40B4-BE49-F238E27FC236}">
                  <a16:creationId xmlns:a16="http://schemas.microsoft.com/office/drawing/2014/main" id="{E0337945-5664-4476-9496-E7303784A0E5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115;p8">
              <a:extLst>
                <a:ext uri="{FF2B5EF4-FFF2-40B4-BE49-F238E27FC236}">
                  <a16:creationId xmlns:a16="http://schemas.microsoft.com/office/drawing/2014/main" id="{1C541193-C438-4CFF-941F-3F67B55D3BC7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116;p8">
              <a:extLst>
                <a:ext uri="{FF2B5EF4-FFF2-40B4-BE49-F238E27FC236}">
                  <a16:creationId xmlns:a16="http://schemas.microsoft.com/office/drawing/2014/main" id="{2EDDBD28-4B8C-4DDF-8415-0986AC7BD104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117;p8">
              <a:extLst>
                <a:ext uri="{FF2B5EF4-FFF2-40B4-BE49-F238E27FC236}">
                  <a16:creationId xmlns:a16="http://schemas.microsoft.com/office/drawing/2014/main" id="{12BFE6FA-4122-4456-BF48-5485CBF2AB72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118;p8">
              <a:extLst>
                <a:ext uri="{FF2B5EF4-FFF2-40B4-BE49-F238E27FC236}">
                  <a16:creationId xmlns:a16="http://schemas.microsoft.com/office/drawing/2014/main" id="{FD81B1B5-73AA-4F3A-A983-C00D347D19AF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119;p8">
              <a:extLst>
                <a:ext uri="{FF2B5EF4-FFF2-40B4-BE49-F238E27FC236}">
                  <a16:creationId xmlns:a16="http://schemas.microsoft.com/office/drawing/2014/main" id="{2CF620F7-F54E-4F00-ADCA-B8CD4CB383B9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120;p8">
              <a:extLst>
                <a:ext uri="{FF2B5EF4-FFF2-40B4-BE49-F238E27FC236}">
                  <a16:creationId xmlns:a16="http://schemas.microsoft.com/office/drawing/2014/main" id="{FED63E5A-BDFE-4891-9934-DA1EA49D2870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121;p8">
              <a:extLst>
                <a:ext uri="{FF2B5EF4-FFF2-40B4-BE49-F238E27FC236}">
                  <a16:creationId xmlns:a16="http://schemas.microsoft.com/office/drawing/2014/main" id="{09D2E941-06A1-4464-8DAD-617622DFF363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122;p8">
              <a:extLst>
                <a:ext uri="{FF2B5EF4-FFF2-40B4-BE49-F238E27FC236}">
                  <a16:creationId xmlns:a16="http://schemas.microsoft.com/office/drawing/2014/main" id="{321F7CF3-27E5-49D2-8562-023F3634810C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123;p8">
              <a:extLst>
                <a:ext uri="{FF2B5EF4-FFF2-40B4-BE49-F238E27FC236}">
                  <a16:creationId xmlns:a16="http://schemas.microsoft.com/office/drawing/2014/main" id="{7C54DF88-1BEE-4CBD-94C5-6EDE906EC9A6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124;p8">
              <a:extLst>
                <a:ext uri="{FF2B5EF4-FFF2-40B4-BE49-F238E27FC236}">
                  <a16:creationId xmlns:a16="http://schemas.microsoft.com/office/drawing/2014/main" id="{3F092F0E-FF4F-4E0D-A006-A69DEA6DC86B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125;p8">
              <a:extLst>
                <a:ext uri="{FF2B5EF4-FFF2-40B4-BE49-F238E27FC236}">
                  <a16:creationId xmlns:a16="http://schemas.microsoft.com/office/drawing/2014/main" id="{0059D544-2AE6-44EC-845E-CE1641694A78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26;p8">
              <a:extLst>
                <a:ext uri="{FF2B5EF4-FFF2-40B4-BE49-F238E27FC236}">
                  <a16:creationId xmlns:a16="http://schemas.microsoft.com/office/drawing/2014/main" id="{B89A44D3-7A46-4014-934E-F36DF319500C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127;p8">
              <a:extLst>
                <a:ext uri="{FF2B5EF4-FFF2-40B4-BE49-F238E27FC236}">
                  <a16:creationId xmlns:a16="http://schemas.microsoft.com/office/drawing/2014/main" id="{D7B78CDF-4531-49A6-94B0-CDE9EC8CDE13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128;p8">
              <a:extLst>
                <a:ext uri="{FF2B5EF4-FFF2-40B4-BE49-F238E27FC236}">
                  <a16:creationId xmlns:a16="http://schemas.microsoft.com/office/drawing/2014/main" id="{5662970A-3300-4A8F-B5EA-30F06AE34A65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129;p8">
              <a:extLst>
                <a:ext uri="{FF2B5EF4-FFF2-40B4-BE49-F238E27FC236}">
                  <a16:creationId xmlns:a16="http://schemas.microsoft.com/office/drawing/2014/main" id="{7D73FE85-4D0F-472B-B3F4-ECF9BD4A2F26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130;p8">
              <a:extLst>
                <a:ext uri="{FF2B5EF4-FFF2-40B4-BE49-F238E27FC236}">
                  <a16:creationId xmlns:a16="http://schemas.microsoft.com/office/drawing/2014/main" id="{F66E1025-8BB7-491E-9614-9B8D058B8679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31;p8">
              <a:extLst>
                <a:ext uri="{FF2B5EF4-FFF2-40B4-BE49-F238E27FC236}">
                  <a16:creationId xmlns:a16="http://schemas.microsoft.com/office/drawing/2014/main" id="{1B4F2370-55F4-41FF-B1D9-D897F6F14121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132;p8">
              <a:extLst>
                <a:ext uri="{FF2B5EF4-FFF2-40B4-BE49-F238E27FC236}">
                  <a16:creationId xmlns:a16="http://schemas.microsoft.com/office/drawing/2014/main" id="{5C26B141-8217-4347-9BF9-4443559BD1F8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133;p8">
              <a:extLst>
                <a:ext uri="{FF2B5EF4-FFF2-40B4-BE49-F238E27FC236}">
                  <a16:creationId xmlns:a16="http://schemas.microsoft.com/office/drawing/2014/main" id="{6F4BD547-BB3B-4BB2-B5EE-C1A5CD070E8C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134;p8">
              <a:extLst>
                <a:ext uri="{FF2B5EF4-FFF2-40B4-BE49-F238E27FC236}">
                  <a16:creationId xmlns:a16="http://schemas.microsoft.com/office/drawing/2014/main" id="{CA7133D6-E563-4C41-B3B0-229553D5FBB8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135;p8">
              <a:extLst>
                <a:ext uri="{FF2B5EF4-FFF2-40B4-BE49-F238E27FC236}">
                  <a16:creationId xmlns:a16="http://schemas.microsoft.com/office/drawing/2014/main" id="{2811AD03-F8B0-4A5A-A8D9-44277E4415B0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136;p8">
              <a:extLst>
                <a:ext uri="{FF2B5EF4-FFF2-40B4-BE49-F238E27FC236}">
                  <a16:creationId xmlns:a16="http://schemas.microsoft.com/office/drawing/2014/main" id="{32D9FF77-894A-4817-BA7A-8FA5412F323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137;p8">
              <a:extLst>
                <a:ext uri="{FF2B5EF4-FFF2-40B4-BE49-F238E27FC236}">
                  <a16:creationId xmlns:a16="http://schemas.microsoft.com/office/drawing/2014/main" id="{5F893D87-A1ED-4385-83A8-502A3456B18A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138;p8">
              <a:extLst>
                <a:ext uri="{FF2B5EF4-FFF2-40B4-BE49-F238E27FC236}">
                  <a16:creationId xmlns:a16="http://schemas.microsoft.com/office/drawing/2014/main" id="{F5BEE5C6-E203-456E-9946-B0C55D723C40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139;p8">
              <a:extLst>
                <a:ext uri="{FF2B5EF4-FFF2-40B4-BE49-F238E27FC236}">
                  <a16:creationId xmlns:a16="http://schemas.microsoft.com/office/drawing/2014/main" id="{3CC2C80C-82F6-4E56-A591-3CDE7D54C123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140;p8">
              <a:extLst>
                <a:ext uri="{FF2B5EF4-FFF2-40B4-BE49-F238E27FC236}">
                  <a16:creationId xmlns:a16="http://schemas.microsoft.com/office/drawing/2014/main" id="{6430AE36-A531-42B4-B791-E5422F0B4A07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141;p8">
              <a:extLst>
                <a:ext uri="{FF2B5EF4-FFF2-40B4-BE49-F238E27FC236}">
                  <a16:creationId xmlns:a16="http://schemas.microsoft.com/office/drawing/2014/main" id="{161271AF-7C3A-41FB-9330-4DAA88F4CE1D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142;p8">
              <a:extLst>
                <a:ext uri="{FF2B5EF4-FFF2-40B4-BE49-F238E27FC236}">
                  <a16:creationId xmlns:a16="http://schemas.microsoft.com/office/drawing/2014/main" id="{8655F954-D5BD-41DD-B268-00A5B577F624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143;p8">
              <a:extLst>
                <a:ext uri="{FF2B5EF4-FFF2-40B4-BE49-F238E27FC236}">
                  <a16:creationId xmlns:a16="http://schemas.microsoft.com/office/drawing/2014/main" id="{72B134A2-69B6-4CD6-8F3F-4314ED30B161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44;p8">
              <a:extLst>
                <a:ext uri="{FF2B5EF4-FFF2-40B4-BE49-F238E27FC236}">
                  <a16:creationId xmlns:a16="http://schemas.microsoft.com/office/drawing/2014/main" id="{CCEB49FD-91AE-41A9-BF56-02A5EAD55C50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145;p8">
              <a:extLst>
                <a:ext uri="{FF2B5EF4-FFF2-40B4-BE49-F238E27FC236}">
                  <a16:creationId xmlns:a16="http://schemas.microsoft.com/office/drawing/2014/main" id="{52C82819-8EA1-4470-B8BE-E2A853C9F8BF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46;p8">
              <a:extLst>
                <a:ext uri="{FF2B5EF4-FFF2-40B4-BE49-F238E27FC236}">
                  <a16:creationId xmlns:a16="http://schemas.microsoft.com/office/drawing/2014/main" id="{D6F4EA32-9AD5-4AE5-95AF-D72BEE5A51D5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47;p8">
              <a:extLst>
                <a:ext uri="{FF2B5EF4-FFF2-40B4-BE49-F238E27FC236}">
                  <a16:creationId xmlns:a16="http://schemas.microsoft.com/office/drawing/2014/main" id="{14DA041E-DE40-4E39-961E-5D2C1B24DC50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48;p8">
              <a:extLst>
                <a:ext uri="{FF2B5EF4-FFF2-40B4-BE49-F238E27FC236}">
                  <a16:creationId xmlns:a16="http://schemas.microsoft.com/office/drawing/2014/main" id="{49B84AC9-117B-4A00-9B83-C7A702FB31B5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49;p8">
              <a:extLst>
                <a:ext uri="{FF2B5EF4-FFF2-40B4-BE49-F238E27FC236}">
                  <a16:creationId xmlns:a16="http://schemas.microsoft.com/office/drawing/2014/main" id="{80711720-5877-4CC8-A86E-5951AD5D2C6E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50;p8">
              <a:extLst>
                <a:ext uri="{FF2B5EF4-FFF2-40B4-BE49-F238E27FC236}">
                  <a16:creationId xmlns:a16="http://schemas.microsoft.com/office/drawing/2014/main" id="{31555064-0A22-40DE-929B-3FB6505300A1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51;p8">
              <a:extLst>
                <a:ext uri="{FF2B5EF4-FFF2-40B4-BE49-F238E27FC236}">
                  <a16:creationId xmlns:a16="http://schemas.microsoft.com/office/drawing/2014/main" id="{1D970284-39D4-42C3-896C-1282AB0DF69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52;p8">
              <a:extLst>
                <a:ext uri="{FF2B5EF4-FFF2-40B4-BE49-F238E27FC236}">
                  <a16:creationId xmlns:a16="http://schemas.microsoft.com/office/drawing/2014/main" id="{78BAA193-6371-4CFA-BADB-7F2F3E7D1AF2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53;p8">
              <a:extLst>
                <a:ext uri="{FF2B5EF4-FFF2-40B4-BE49-F238E27FC236}">
                  <a16:creationId xmlns:a16="http://schemas.microsoft.com/office/drawing/2014/main" id="{2AF4452A-F669-4155-BB01-965771E79803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54;p8">
              <a:extLst>
                <a:ext uri="{FF2B5EF4-FFF2-40B4-BE49-F238E27FC236}">
                  <a16:creationId xmlns:a16="http://schemas.microsoft.com/office/drawing/2014/main" id="{6DB77CF9-6EBA-4897-A079-FA9F969A1D4C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55;p8">
              <a:extLst>
                <a:ext uri="{FF2B5EF4-FFF2-40B4-BE49-F238E27FC236}">
                  <a16:creationId xmlns:a16="http://schemas.microsoft.com/office/drawing/2014/main" id="{62C944D6-2309-420F-A4B9-D41A89E41CE9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56;p8">
              <a:extLst>
                <a:ext uri="{FF2B5EF4-FFF2-40B4-BE49-F238E27FC236}">
                  <a16:creationId xmlns:a16="http://schemas.microsoft.com/office/drawing/2014/main" id="{E45D5846-1F17-4013-8931-E485E7B0F116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57;p8">
              <a:extLst>
                <a:ext uri="{FF2B5EF4-FFF2-40B4-BE49-F238E27FC236}">
                  <a16:creationId xmlns:a16="http://schemas.microsoft.com/office/drawing/2014/main" id="{6EE37EAB-367C-45C4-A5C6-1FC1A01F9286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58;p8">
              <a:extLst>
                <a:ext uri="{FF2B5EF4-FFF2-40B4-BE49-F238E27FC236}">
                  <a16:creationId xmlns:a16="http://schemas.microsoft.com/office/drawing/2014/main" id="{905676CB-073B-408E-B9D5-1A56B689188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59;p8">
              <a:extLst>
                <a:ext uri="{FF2B5EF4-FFF2-40B4-BE49-F238E27FC236}">
                  <a16:creationId xmlns:a16="http://schemas.microsoft.com/office/drawing/2014/main" id="{E2FC353A-B485-4392-8DE4-FD850890065C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60;p8">
              <a:extLst>
                <a:ext uri="{FF2B5EF4-FFF2-40B4-BE49-F238E27FC236}">
                  <a16:creationId xmlns:a16="http://schemas.microsoft.com/office/drawing/2014/main" id="{D13F42F1-B06B-4AC6-A0F9-0A528A5AD635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61;p8">
              <a:extLst>
                <a:ext uri="{FF2B5EF4-FFF2-40B4-BE49-F238E27FC236}">
                  <a16:creationId xmlns:a16="http://schemas.microsoft.com/office/drawing/2014/main" id="{C4E0DF68-26B7-4963-8434-D18C4F39B64C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62;p8">
              <a:extLst>
                <a:ext uri="{FF2B5EF4-FFF2-40B4-BE49-F238E27FC236}">
                  <a16:creationId xmlns:a16="http://schemas.microsoft.com/office/drawing/2014/main" id="{182DA37B-6B2D-488C-9F03-13F1B42ACBC3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63;p8">
              <a:extLst>
                <a:ext uri="{FF2B5EF4-FFF2-40B4-BE49-F238E27FC236}">
                  <a16:creationId xmlns:a16="http://schemas.microsoft.com/office/drawing/2014/main" id="{D172B3F5-E9CE-4460-8BCA-EB93932846D6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64;p8">
              <a:extLst>
                <a:ext uri="{FF2B5EF4-FFF2-40B4-BE49-F238E27FC236}">
                  <a16:creationId xmlns:a16="http://schemas.microsoft.com/office/drawing/2014/main" id="{3C99ECDB-C432-488C-A52B-6968BBFF0FCD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65;p8">
              <a:extLst>
                <a:ext uri="{FF2B5EF4-FFF2-40B4-BE49-F238E27FC236}">
                  <a16:creationId xmlns:a16="http://schemas.microsoft.com/office/drawing/2014/main" id="{A72194E8-BC66-4492-80DB-65273D40FF39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66;p8">
              <a:extLst>
                <a:ext uri="{FF2B5EF4-FFF2-40B4-BE49-F238E27FC236}">
                  <a16:creationId xmlns:a16="http://schemas.microsoft.com/office/drawing/2014/main" id="{3FCA5D7E-8579-4EDB-B83D-F7F502A5723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67;p8">
              <a:extLst>
                <a:ext uri="{FF2B5EF4-FFF2-40B4-BE49-F238E27FC236}">
                  <a16:creationId xmlns:a16="http://schemas.microsoft.com/office/drawing/2014/main" id="{E7F18A0C-5704-47EB-B771-C00F71E1D844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68;p8">
              <a:extLst>
                <a:ext uri="{FF2B5EF4-FFF2-40B4-BE49-F238E27FC236}">
                  <a16:creationId xmlns:a16="http://schemas.microsoft.com/office/drawing/2014/main" id="{62EA8AF2-9592-4ED2-A445-2B6CE2E99D3C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69;p8">
              <a:extLst>
                <a:ext uri="{FF2B5EF4-FFF2-40B4-BE49-F238E27FC236}">
                  <a16:creationId xmlns:a16="http://schemas.microsoft.com/office/drawing/2014/main" id="{E0D719DB-BFC5-4191-8A0B-BDD5E3179352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70;p8">
              <a:extLst>
                <a:ext uri="{FF2B5EF4-FFF2-40B4-BE49-F238E27FC236}">
                  <a16:creationId xmlns:a16="http://schemas.microsoft.com/office/drawing/2014/main" id="{82F24E9D-1C71-4C5F-81D1-DC7F21401CA5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71;p8">
              <a:extLst>
                <a:ext uri="{FF2B5EF4-FFF2-40B4-BE49-F238E27FC236}">
                  <a16:creationId xmlns:a16="http://schemas.microsoft.com/office/drawing/2014/main" id="{C2583197-FA3B-48EF-A829-30B74CF6486A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72;p8">
              <a:extLst>
                <a:ext uri="{FF2B5EF4-FFF2-40B4-BE49-F238E27FC236}">
                  <a16:creationId xmlns:a16="http://schemas.microsoft.com/office/drawing/2014/main" id="{6517D1EB-435B-4C78-B953-5037A4F8EF5A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73;p8">
              <a:extLst>
                <a:ext uri="{FF2B5EF4-FFF2-40B4-BE49-F238E27FC236}">
                  <a16:creationId xmlns:a16="http://schemas.microsoft.com/office/drawing/2014/main" id="{0AE8FBAC-1A0F-4418-810D-E4A428BFE3D2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74;p8">
              <a:extLst>
                <a:ext uri="{FF2B5EF4-FFF2-40B4-BE49-F238E27FC236}">
                  <a16:creationId xmlns:a16="http://schemas.microsoft.com/office/drawing/2014/main" id="{0B83297A-3987-42BC-9E08-A9B0483EBE60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75;p8">
              <a:extLst>
                <a:ext uri="{FF2B5EF4-FFF2-40B4-BE49-F238E27FC236}">
                  <a16:creationId xmlns:a16="http://schemas.microsoft.com/office/drawing/2014/main" id="{8BCA3590-7966-43AA-A427-5E15AEA42375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76;p8">
              <a:extLst>
                <a:ext uri="{FF2B5EF4-FFF2-40B4-BE49-F238E27FC236}">
                  <a16:creationId xmlns:a16="http://schemas.microsoft.com/office/drawing/2014/main" id="{50AD298C-1AD2-43B2-99C4-A30A11682DE4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77;p8">
              <a:extLst>
                <a:ext uri="{FF2B5EF4-FFF2-40B4-BE49-F238E27FC236}">
                  <a16:creationId xmlns:a16="http://schemas.microsoft.com/office/drawing/2014/main" id="{13C609E7-ABE5-47DF-930E-D51000D28AD9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78;p8">
              <a:extLst>
                <a:ext uri="{FF2B5EF4-FFF2-40B4-BE49-F238E27FC236}">
                  <a16:creationId xmlns:a16="http://schemas.microsoft.com/office/drawing/2014/main" id="{4ACD2F31-157B-438C-8163-E15563BE666E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79;p8">
              <a:extLst>
                <a:ext uri="{FF2B5EF4-FFF2-40B4-BE49-F238E27FC236}">
                  <a16:creationId xmlns:a16="http://schemas.microsoft.com/office/drawing/2014/main" id="{BCFC143F-D65F-4A0B-BB57-EC1B3691B20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80;p8">
              <a:extLst>
                <a:ext uri="{FF2B5EF4-FFF2-40B4-BE49-F238E27FC236}">
                  <a16:creationId xmlns:a16="http://schemas.microsoft.com/office/drawing/2014/main" id="{1E105967-437F-4B5C-91E9-A4066E762611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81;p8">
              <a:extLst>
                <a:ext uri="{FF2B5EF4-FFF2-40B4-BE49-F238E27FC236}">
                  <a16:creationId xmlns:a16="http://schemas.microsoft.com/office/drawing/2014/main" id="{84C7E955-EBBB-46F9-B76C-1AE5AC2D6AC8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82;p8">
              <a:extLst>
                <a:ext uri="{FF2B5EF4-FFF2-40B4-BE49-F238E27FC236}">
                  <a16:creationId xmlns:a16="http://schemas.microsoft.com/office/drawing/2014/main" id="{3B692776-4AB8-4EA3-9FA7-D4716F714711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83;p8">
              <a:extLst>
                <a:ext uri="{FF2B5EF4-FFF2-40B4-BE49-F238E27FC236}">
                  <a16:creationId xmlns:a16="http://schemas.microsoft.com/office/drawing/2014/main" id="{DB0B007F-47DF-4FDE-A973-200C12B0C599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84;p8">
              <a:extLst>
                <a:ext uri="{FF2B5EF4-FFF2-40B4-BE49-F238E27FC236}">
                  <a16:creationId xmlns:a16="http://schemas.microsoft.com/office/drawing/2014/main" id="{3B980EAB-6159-4ACB-90A0-4E5C88C98637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85;p8">
              <a:extLst>
                <a:ext uri="{FF2B5EF4-FFF2-40B4-BE49-F238E27FC236}">
                  <a16:creationId xmlns:a16="http://schemas.microsoft.com/office/drawing/2014/main" id="{844451AA-104D-40BE-A27A-BB60F5486663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86;p8">
              <a:extLst>
                <a:ext uri="{FF2B5EF4-FFF2-40B4-BE49-F238E27FC236}">
                  <a16:creationId xmlns:a16="http://schemas.microsoft.com/office/drawing/2014/main" id="{DCF482A8-B5F5-4566-B2C2-8E0E21B2203B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87;p8">
              <a:extLst>
                <a:ext uri="{FF2B5EF4-FFF2-40B4-BE49-F238E27FC236}">
                  <a16:creationId xmlns:a16="http://schemas.microsoft.com/office/drawing/2014/main" id="{84BF5584-7CF4-413D-8875-CD37AB1232A8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88;p8">
              <a:extLst>
                <a:ext uri="{FF2B5EF4-FFF2-40B4-BE49-F238E27FC236}">
                  <a16:creationId xmlns:a16="http://schemas.microsoft.com/office/drawing/2014/main" id="{6847F036-A25F-4953-9A6E-3CD1EEEBCD24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89;p8">
              <a:extLst>
                <a:ext uri="{FF2B5EF4-FFF2-40B4-BE49-F238E27FC236}">
                  <a16:creationId xmlns:a16="http://schemas.microsoft.com/office/drawing/2014/main" id="{A8605E75-C9DB-46E2-A7C5-C5AF3F551885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190;p8">
              <a:extLst>
                <a:ext uri="{FF2B5EF4-FFF2-40B4-BE49-F238E27FC236}">
                  <a16:creationId xmlns:a16="http://schemas.microsoft.com/office/drawing/2014/main" id="{9BA5F793-0D88-447A-B5A2-CF51AD1FCED8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191;p8">
              <a:extLst>
                <a:ext uri="{FF2B5EF4-FFF2-40B4-BE49-F238E27FC236}">
                  <a16:creationId xmlns:a16="http://schemas.microsoft.com/office/drawing/2014/main" id="{FFD3C168-A1BB-4670-95D0-2A508D0DF7EA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94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020" name="Google Shape;3020;p30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</a:pPr>
            <a:r>
              <a:rPr lang="en" sz="72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THANKS!</a:t>
            </a:r>
            <a:endParaRPr sz="7200" b="0" i="0" u="none" strike="noStrike" cap="none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021" name="Google Shape;3021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None/>
            </a:pPr>
            <a:r>
              <a:rPr lang="en" sz="3600" b="1" i="0" u="none" strike="noStrike" cap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i="0" u="none" strike="noStrike" cap="none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You can find me at: </a:t>
            </a:r>
            <a:endParaRPr sz="2000" b="0" i="0" u="none" strike="noStrike" cap="none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Mobile Legend 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Laki_Nub</a:t>
            </a:r>
            <a:endParaRPr lang="en-US" sz="2000" b="0" i="0" u="none" strike="noStrike" cap="none" dirty="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</a:pPr>
            <a:r>
              <a:rPr lang="en-ID" sz="2000" b="0" i="0" u="none" strike="noStrike" cap="none" dirty="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Instagram : @hegi.eswe</a:t>
            </a:r>
          </a:p>
        </p:txBody>
      </p:sp>
      <p:grpSp>
        <p:nvGrpSpPr>
          <p:cNvPr id="151" name="Google Shape;388;p4">
            <a:extLst>
              <a:ext uri="{FF2B5EF4-FFF2-40B4-BE49-F238E27FC236}">
                <a16:creationId xmlns:a16="http://schemas.microsoft.com/office/drawing/2014/main" id="{D631283E-EE40-40E7-A735-15ABE9498175}"/>
              </a:ext>
            </a:extLst>
          </p:cNvPr>
          <p:cNvGrpSpPr/>
          <p:nvPr/>
        </p:nvGrpSpPr>
        <p:grpSpPr>
          <a:xfrm>
            <a:off x="5192707" y="985500"/>
            <a:ext cx="3164039" cy="3651250"/>
            <a:chOff x="2152750" y="190500"/>
            <a:chExt cx="4293756" cy="4762499"/>
          </a:xfrm>
        </p:grpSpPr>
        <p:sp>
          <p:nvSpPr>
            <p:cNvPr id="152" name="Google Shape;389;p4">
              <a:extLst>
                <a:ext uri="{FF2B5EF4-FFF2-40B4-BE49-F238E27FC236}">
                  <a16:creationId xmlns:a16="http://schemas.microsoft.com/office/drawing/2014/main" id="{557AF2B9-8481-4932-8087-34185FC254E8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390;p4">
              <a:extLst>
                <a:ext uri="{FF2B5EF4-FFF2-40B4-BE49-F238E27FC236}">
                  <a16:creationId xmlns:a16="http://schemas.microsoft.com/office/drawing/2014/main" id="{342FA45A-310A-4660-A6C7-1539FDC44259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391;p4">
              <a:extLst>
                <a:ext uri="{FF2B5EF4-FFF2-40B4-BE49-F238E27FC236}">
                  <a16:creationId xmlns:a16="http://schemas.microsoft.com/office/drawing/2014/main" id="{9D6A8D80-A7BA-42A7-B1B8-7FDE570F7A32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392;p4">
              <a:extLst>
                <a:ext uri="{FF2B5EF4-FFF2-40B4-BE49-F238E27FC236}">
                  <a16:creationId xmlns:a16="http://schemas.microsoft.com/office/drawing/2014/main" id="{5AF7DCCB-17B1-45A1-9C7B-759F421E1848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393;p4">
              <a:extLst>
                <a:ext uri="{FF2B5EF4-FFF2-40B4-BE49-F238E27FC236}">
                  <a16:creationId xmlns:a16="http://schemas.microsoft.com/office/drawing/2014/main" id="{32BD3B6E-CD47-4D95-81B5-B4366A1934B2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394;p4">
              <a:extLst>
                <a:ext uri="{FF2B5EF4-FFF2-40B4-BE49-F238E27FC236}">
                  <a16:creationId xmlns:a16="http://schemas.microsoft.com/office/drawing/2014/main" id="{5FDBE98B-8B44-4317-896D-596949B4AB18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395;p4">
              <a:extLst>
                <a:ext uri="{FF2B5EF4-FFF2-40B4-BE49-F238E27FC236}">
                  <a16:creationId xmlns:a16="http://schemas.microsoft.com/office/drawing/2014/main" id="{2726A724-5E4D-4DA4-AD25-7F8F53B2DC5E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396;p4">
              <a:extLst>
                <a:ext uri="{FF2B5EF4-FFF2-40B4-BE49-F238E27FC236}">
                  <a16:creationId xmlns:a16="http://schemas.microsoft.com/office/drawing/2014/main" id="{809060EB-3065-4F33-A512-3910732BBC80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397;p4">
              <a:extLst>
                <a:ext uri="{FF2B5EF4-FFF2-40B4-BE49-F238E27FC236}">
                  <a16:creationId xmlns:a16="http://schemas.microsoft.com/office/drawing/2014/main" id="{72E7B6C4-B724-493C-BE9C-3DCE62850546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398;p4">
              <a:extLst>
                <a:ext uri="{FF2B5EF4-FFF2-40B4-BE49-F238E27FC236}">
                  <a16:creationId xmlns:a16="http://schemas.microsoft.com/office/drawing/2014/main" id="{396DC078-2857-439C-9B06-BC343D0DF535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399;p4">
              <a:extLst>
                <a:ext uri="{FF2B5EF4-FFF2-40B4-BE49-F238E27FC236}">
                  <a16:creationId xmlns:a16="http://schemas.microsoft.com/office/drawing/2014/main" id="{9C72B9FA-91FA-4D78-9989-9BFC89A5A708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00;p4">
              <a:extLst>
                <a:ext uri="{FF2B5EF4-FFF2-40B4-BE49-F238E27FC236}">
                  <a16:creationId xmlns:a16="http://schemas.microsoft.com/office/drawing/2014/main" id="{4EC47CFA-F16D-4028-8144-12412B512F81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01;p4">
              <a:extLst>
                <a:ext uri="{FF2B5EF4-FFF2-40B4-BE49-F238E27FC236}">
                  <a16:creationId xmlns:a16="http://schemas.microsoft.com/office/drawing/2014/main" id="{524C52FA-D1D8-4032-83CE-8A8098014FF1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02;p4">
              <a:extLst>
                <a:ext uri="{FF2B5EF4-FFF2-40B4-BE49-F238E27FC236}">
                  <a16:creationId xmlns:a16="http://schemas.microsoft.com/office/drawing/2014/main" id="{912BBB5E-A607-4B4A-8BF8-AB7824A733FF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03;p4">
              <a:extLst>
                <a:ext uri="{FF2B5EF4-FFF2-40B4-BE49-F238E27FC236}">
                  <a16:creationId xmlns:a16="http://schemas.microsoft.com/office/drawing/2014/main" id="{385B7C06-02C2-41BB-BD45-E82A9BDE41F7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04;p4">
              <a:extLst>
                <a:ext uri="{FF2B5EF4-FFF2-40B4-BE49-F238E27FC236}">
                  <a16:creationId xmlns:a16="http://schemas.microsoft.com/office/drawing/2014/main" id="{7CF07609-3A42-417D-868A-8F38DBD18F4C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05;p4">
              <a:extLst>
                <a:ext uri="{FF2B5EF4-FFF2-40B4-BE49-F238E27FC236}">
                  <a16:creationId xmlns:a16="http://schemas.microsoft.com/office/drawing/2014/main" id="{254A486A-69C8-461C-B981-A32CC0FDE29B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06;p4">
              <a:extLst>
                <a:ext uri="{FF2B5EF4-FFF2-40B4-BE49-F238E27FC236}">
                  <a16:creationId xmlns:a16="http://schemas.microsoft.com/office/drawing/2014/main" id="{345E2447-2491-4598-9F37-50E8BC4597CF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07;p4">
              <a:extLst>
                <a:ext uri="{FF2B5EF4-FFF2-40B4-BE49-F238E27FC236}">
                  <a16:creationId xmlns:a16="http://schemas.microsoft.com/office/drawing/2014/main" id="{6A413252-56BC-4B04-BA4A-00D8F96A8C25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08;p4">
              <a:extLst>
                <a:ext uri="{FF2B5EF4-FFF2-40B4-BE49-F238E27FC236}">
                  <a16:creationId xmlns:a16="http://schemas.microsoft.com/office/drawing/2014/main" id="{583EC303-C54E-458C-B4AA-511B68D1E4AE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09;p4">
              <a:extLst>
                <a:ext uri="{FF2B5EF4-FFF2-40B4-BE49-F238E27FC236}">
                  <a16:creationId xmlns:a16="http://schemas.microsoft.com/office/drawing/2014/main" id="{EA857BA8-8DD0-43BA-AE1D-1290BD28E864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10;p4">
              <a:extLst>
                <a:ext uri="{FF2B5EF4-FFF2-40B4-BE49-F238E27FC236}">
                  <a16:creationId xmlns:a16="http://schemas.microsoft.com/office/drawing/2014/main" id="{358757F8-9634-4130-A393-7BB9BEDF1C32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11;p4">
              <a:extLst>
                <a:ext uri="{FF2B5EF4-FFF2-40B4-BE49-F238E27FC236}">
                  <a16:creationId xmlns:a16="http://schemas.microsoft.com/office/drawing/2014/main" id="{4F45BE03-B402-4120-A2EE-38183C4D405C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12;p4">
              <a:extLst>
                <a:ext uri="{FF2B5EF4-FFF2-40B4-BE49-F238E27FC236}">
                  <a16:creationId xmlns:a16="http://schemas.microsoft.com/office/drawing/2014/main" id="{F64C89C8-4D3F-42AA-898C-0900C3C909DC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13;p4">
              <a:extLst>
                <a:ext uri="{FF2B5EF4-FFF2-40B4-BE49-F238E27FC236}">
                  <a16:creationId xmlns:a16="http://schemas.microsoft.com/office/drawing/2014/main" id="{48528116-3586-444D-9307-95FEEC17DEAE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14;p4">
              <a:extLst>
                <a:ext uri="{FF2B5EF4-FFF2-40B4-BE49-F238E27FC236}">
                  <a16:creationId xmlns:a16="http://schemas.microsoft.com/office/drawing/2014/main" id="{D75AF77F-F742-4C2C-8A02-4B863E5C9FC2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15;p4">
              <a:extLst>
                <a:ext uri="{FF2B5EF4-FFF2-40B4-BE49-F238E27FC236}">
                  <a16:creationId xmlns:a16="http://schemas.microsoft.com/office/drawing/2014/main" id="{4BE2FC17-8CBC-47A9-9645-8108437E4B63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416;p4">
              <a:extLst>
                <a:ext uri="{FF2B5EF4-FFF2-40B4-BE49-F238E27FC236}">
                  <a16:creationId xmlns:a16="http://schemas.microsoft.com/office/drawing/2014/main" id="{A1B2E3AA-9DC8-4F5E-921D-12201729724A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417;p4">
              <a:extLst>
                <a:ext uri="{FF2B5EF4-FFF2-40B4-BE49-F238E27FC236}">
                  <a16:creationId xmlns:a16="http://schemas.microsoft.com/office/drawing/2014/main" id="{EDD6E776-6E62-4B35-91E5-836E625B042C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418;p4">
              <a:extLst>
                <a:ext uri="{FF2B5EF4-FFF2-40B4-BE49-F238E27FC236}">
                  <a16:creationId xmlns:a16="http://schemas.microsoft.com/office/drawing/2014/main" id="{E408F32D-A988-4100-AFE4-E36EFA633ACF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419;p4">
              <a:extLst>
                <a:ext uri="{FF2B5EF4-FFF2-40B4-BE49-F238E27FC236}">
                  <a16:creationId xmlns:a16="http://schemas.microsoft.com/office/drawing/2014/main" id="{D40EDF70-E1EA-4421-BEE1-A23BD6B26DAA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420;p4">
              <a:extLst>
                <a:ext uri="{FF2B5EF4-FFF2-40B4-BE49-F238E27FC236}">
                  <a16:creationId xmlns:a16="http://schemas.microsoft.com/office/drawing/2014/main" id="{E0759AA9-475C-4707-95C9-73AC95F7521B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421;p4">
              <a:extLst>
                <a:ext uri="{FF2B5EF4-FFF2-40B4-BE49-F238E27FC236}">
                  <a16:creationId xmlns:a16="http://schemas.microsoft.com/office/drawing/2014/main" id="{031C91C4-92FD-44B2-BF34-53FD4E8AA1D1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422;p4">
              <a:extLst>
                <a:ext uri="{FF2B5EF4-FFF2-40B4-BE49-F238E27FC236}">
                  <a16:creationId xmlns:a16="http://schemas.microsoft.com/office/drawing/2014/main" id="{FB18A821-63CB-4DDE-AB95-5E70024F9919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423;p4">
              <a:extLst>
                <a:ext uri="{FF2B5EF4-FFF2-40B4-BE49-F238E27FC236}">
                  <a16:creationId xmlns:a16="http://schemas.microsoft.com/office/drawing/2014/main" id="{A0857381-5763-4682-B644-375F51DF6D74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424;p4">
              <a:extLst>
                <a:ext uri="{FF2B5EF4-FFF2-40B4-BE49-F238E27FC236}">
                  <a16:creationId xmlns:a16="http://schemas.microsoft.com/office/drawing/2014/main" id="{B19829C2-1E84-4732-A1A6-2571BED5C370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425;p4">
              <a:extLst>
                <a:ext uri="{FF2B5EF4-FFF2-40B4-BE49-F238E27FC236}">
                  <a16:creationId xmlns:a16="http://schemas.microsoft.com/office/drawing/2014/main" id="{1ABE7FA2-50DA-4416-8897-7B575867775D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426;p4">
              <a:extLst>
                <a:ext uri="{FF2B5EF4-FFF2-40B4-BE49-F238E27FC236}">
                  <a16:creationId xmlns:a16="http://schemas.microsoft.com/office/drawing/2014/main" id="{C6B6A6AA-1B7C-4B38-8FCB-06FB0C75D7D2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427;p4">
              <a:extLst>
                <a:ext uri="{FF2B5EF4-FFF2-40B4-BE49-F238E27FC236}">
                  <a16:creationId xmlns:a16="http://schemas.microsoft.com/office/drawing/2014/main" id="{0F08750A-4BFC-4A95-A4EF-13954F607EC3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428;p4">
              <a:extLst>
                <a:ext uri="{FF2B5EF4-FFF2-40B4-BE49-F238E27FC236}">
                  <a16:creationId xmlns:a16="http://schemas.microsoft.com/office/drawing/2014/main" id="{742912C7-0F57-4569-BC35-698B9AA96BAC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429;p4">
              <a:extLst>
                <a:ext uri="{FF2B5EF4-FFF2-40B4-BE49-F238E27FC236}">
                  <a16:creationId xmlns:a16="http://schemas.microsoft.com/office/drawing/2014/main" id="{7E53B908-C9BA-4627-ABD7-C7E21CC8DC72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430;p4">
              <a:extLst>
                <a:ext uri="{FF2B5EF4-FFF2-40B4-BE49-F238E27FC236}">
                  <a16:creationId xmlns:a16="http://schemas.microsoft.com/office/drawing/2014/main" id="{B8B2FFB5-9A2A-45B2-A46F-86DAD0076849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431;p4">
              <a:extLst>
                <a:ext uri="{FF2B5EF4-FFF2-40B4-BE49-F238E27FC236}">
                  <a16:creationId xmlns:a16="http://schemas.microsoft.com/office/drawing/2014/main" id="{D5267EAC-1671-4E3E-8AE5-E0599051E5FD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432;p4">
              <a:extLst>
                <a:ext uri="{FF2B5EF4-FFF2-40B4-BE49-F238E27FC236}">
                  <a16:creationId xmlns:a16="http://schemas.microsoft.com/office/drawing/2014/main" id="{ED0539D4-3290-42CA-AD6A-F4CB304B89D6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433;p4">
              <a:extLst>
                <a:ext uri="{FF2B5EF4-FFF2-40B4-BE49-F238E27FC236}">
                  <a16:creationId xmlns:a16="http://schemas.microsoft.com/office/drawing/2014/main" id="{FA3B9251-C597-47E9-A96B-DFA85C05F477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434;p4">
              <a:extLst>
                <a:ext uri="{FF2B5EF4-FFF2-40B4-BE49-F238E27FC236}">
                  <a16:creationId xmlns:a16="http://schemas.microsoft.com/office/drawing/2014/main" id="{82914B2F-155E-4218-87CC-454EDB706E99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435;p4">
              <a:extLst>
                <a:ext uri="{FF2B5EF4-FFF2-40B4-BE49-F238E27FC236}">
                  <a16:creationId xmlns:a16="http://schemas.microsoft.com/office/drawing/2014/main" id="{49C5BAD4-4F36-43FF-819B-0DA45E61C893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436;p4">
              <a:extLst>
                <a:ext uri="{FF2B5EF4-FFF2-40B4-BE49-F238E27FC236}">
                  <a16:creationId xmlns:a16="http://schemas.microsoft.com/office/drawing/2014/main" id="{031A17B7-0520-4D17-86FE-211CDECFD8D4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437;p4">
              <a:extLst>
                <a:ext uri="{FF2B5EF4-FFF2-40B4-BE49-F238E27FC236}">
                  <a16:creationId xmlns:a16="http://schemas.microsoft.com/office/drawing/2014/main" id="{14971536-51B2-4CB9-AE9C-2DBA41B44FFD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438;p4">
              <a:extLst>
                <a:ext uri="{FF2B5EF4-FFF2-40B4-BE49-F238E27FC236}">
                  <a16:creationId xmlns:a16="http://schemas.microsoft.com/office/drawing/2014/main" id="{D888713C-EEDA-4C41-B307-D71F8359909D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439;p4">
              <a:extLst>
                <a:ext uri="{FF2B5EF4-FFF2-40B4-BE49-F238E27FC236}">
                  <a16:creationId xmlns:a16="http://schemas.microsoft.com/office/drawing/2014/main" id="{1E1B241D-3939-43D4-82D7-CEE5C1D012FD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440;p4">
              <a:extLst>
                <a:ext uri="{FF2B5EF4-FFF2-40B4-BE49-F238E27FC236}">
                  <a16:creationId xmlns:a16="http://schemas.microsoft.com/office/drawing/2014/main" id="{DAB4589B-EEDE-443C-AFF6-714D187F0AB1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441;p4">
              <a:extLst>
                <a:ext uri="{FF2B5EF4-FFF2-40B4-BE49-F238E27FC236}">
                  <a16:creationId xmlns:a16="http://schemas.microsoft.com/office/drawing/2014/main" id="{564C7F4F-09CB-46C4-BC79-48BC5D1830B6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442;p4">
              <a:extLst>
                <a:ext uri="{FF2B5EF4-FFF2-40B4-BE49-F238E27FC236}">
                  <a16:creationId xmlns:a16="http://schemas.microsoft.com/office/drawing/2014/main" id="{B016F1C3-1C1E-4E0A-BA6E-BA7B21FFC0FE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443;p4">
              <a:extLst>
                <a:ext uri="{FF2B5EF4-FFF2-40B4-BE49-F238E27FC236}">
                  <a16:creationId xmlns:a16="http://schemas.microsoft.com/office/drawing/2014/main" id="{C2D45470-F0A5-4F9B-90E5-1CB672F5FA03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444;p4">
              <a:extLst>
                <a:ext uri="{FF2B5EF4-FFF2-40B4-BE49-F238E27FC236}">
                  <a16:creationId xmlns:a16="http://schemas.microsoft.com/office/drawing/2014/main" id="{98120745-892D-42E6-9042-14BE8B26FAD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445;p4">
              <a:extLst>
                <a:ext uri="{FF2B5EF4-FFF2-40B4-BE49-F238E27FC236}">
                  <a16:creationId xmlns:a16="http://schemas.microsoft.com/office/drawing/2014/main" id="{13F3E48A-2865-4C60-AF21-2B062550A54A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446;p4">
              <a:extLst>
                <a:ext uri="{FF2B5EF4-FFF2-40B4-BE49-F238E27FC236}">
                  <a16:creationId xmlns:a16="http://schemas.microsoft.com/office/drawing/2014/main" id="{2BC247F7-B4DA-47D2-95FC-638CB35F371A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447;p4">
              <a:extLst>
                <a:ext uri="{FF2B5EF4-FFF2-40B4-BE49-F238E27FC236}">
                  <a16:creationId xmlns:a16="http://schemas.microsoft.com/office/drawing/2014/main" id="{09152AF3-9095-4705-BE2E-D391D2571528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448;p4">
              <a:extLst>
                <a:ext uri="{FF2B5EF4-FFF2-40B4-BE49-F238E27FC236}">
                  <a16:creationId xmlns:a16="http://schemas.microsoft.com/office/drawing/2014/main" id="{A1F983C3-D217-4260-9898-8AB026A1FA5F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449;p4">
              <a:extLst>
                <a:ext uri="{FF2B5EF4-FFF2-40B4-BE49-F238E27FC236}">
                  <a16:creationId xmlns:a16="http://schemas.microsoft.com/office/drawing/2014/main" id="{B0E61D33-8C5F-4130-A4DD-5255D54737D2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450;p4">
              <a:extLst>
                <a:ext uri="{FF2B5EF4-FFF2-40B4-BE49-F238E27FC236}">
                  <a16:creationId xmlns:a16="http://schemas.microsoft.com/office/drawing/2014/main" id="{8AFE50DC-B322-4B04-89A1-8AF94623A3AA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451;p4">
              <a:extLst>
                <a:ext uri="{FF2B5EF4-FFF2-40B4-BE49-F238E27FC236}">
                  <a16:creationId xmlns:a16="http://schemas.microsoft.com/office/drawing/2014/main" id="{A71D7A29-EEC2-446B-869C-9348908D9C1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452;p4">
              <a:extLst>
                <a:ext uri="{FF2B5EF4-FFF2-40B4-BE49-F238E27FC236}">
                  <a16:creationId xmlns:a16="http://schemas.microsoft.com/office/drawing/2014/main" id="{720768D2-4BA6-43A5-AA25-D64EB8659E94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453;p4">
              <a:extLst>
                <a:ext uri="{FF2B5EF4-FFF2-40B4-BE49-F238E27FC236}">
                  <a16:creationId xmlns:a16="http://schemas.microsoft.com/office/drawing/2014/main" id="{2D5FDA56-4654-46BC-8C9D-527D9DA03CFA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454;p4">
              <a:extLst>
                <a:ext uri="{FF2B5EF4-FFF2-40B4-BE49-F238E27FC236}">
                  <a16:creationId xmlns:a16="http://schemas.microsoft.com/office/drawing/2014/main" id="{640CE690-2FFB-43A8-BEAE-A55759F01D9E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455;p4">
              <a:extLst>
                <a:ext uri="{FF2B5EF4-FFF2-40B4-BE49-F238E27FC236}">
                  <a16:creationId xmlns:a16="http://schemas.microsoft.com/office/drawing/2014/main" id="{994062D0-567D-4EBA-B4AC-78B54B4BE82B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456;p4">
              <a:extLst>
                <a:ext uri="{FF2B5EF4-FFF2-40B4-BE49-F238E27FC236}">
                  <a16:creationId xmlns:a16="http://schemas.microsoft.com/office/drawing/2014/main" id="{312AA4B5-2A23-4A6C-8166-572A638D5176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457;p4">
              <a:extLst>
                <a:ext uri="{FF2B5EF4-FFF2-40B4-BE49-F238E27FC236}">
                  <a16:creationId xmlns:a16="http://schemas.microsoft.com/office/drawing/2014/main" id="{CADCF4B3-F24E-40F7-890B-32C7AC1CA269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458;p4">
              <a:extLst>
                <a:ext uri="{FF2B5EF4-FFF2-40B4-BE49-F238E27FC236}">
                  <a16:creationId xmlns:a16="http://schemas.microsoft.com/office/drawing/2014/main" id="{A8B05DA2-A4C4-40D5-BD25-2FCB3AE832B1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459;p4">
              <a:extLst>
                <a:ext uri="{FF2B5EF4-FFF2-40B4-BE49-F238E27FC236}">
                  <a16:creationId xmlns:a16="http://schemas.microsoft.com/office/drawing/2014/main" id="{D53BADF1-BC87-4A15-9F62-31AF98699B60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460;p4">
              <a:extLst>
                <a:ext uri="{FF2B5EF4-FFF2-40B4-BE49-F238E27FC236}">
                  <a16:creationId xmlns:a16="http://schemas.microsoft.com/office/drawing/2014/main" id="{AD808D24-F642-44F3-8010-6569E05194E1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461;p4">
              <a:extLst>
                <a:ext uri="{FF2B5EF4-FFF2-40B4-BE49-F238E27FC236}">
                  <a16:creationId xmlns:a16="http://schemas.microsoft.com/office/drawing/2014/main" id="{C6E900AA-96DB-436F-A579-D341A33DF44A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462;p4">
              <a:extLst>
                <a:ext uri="{FF2B5EF4-FFF2-40B4-BE49-F238E27FC236}">
                  <a16:creationId xmlns:a16="http://schemas.microsoft.com/office/drawing/2014/main" id="{BDCFF831-D073-4B61-A1EE-8BD2EF6385F5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2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6" name="Google Shape;463;p4">
              <a:extLst>
                <a:ext uri="{FF2B5EF4-FFF2-40B4-BE49-F238E27FC236}">
                  <a16:creationId xmlns:a16="http://schemas.microsoft.com/office/drawing/2014/main" id="{0E9D5B5D-A7C6-49DA-97CE-F961C43BE322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51" name="Google Shape;464;p4">
                <a:extLst>
                  <a:ext uri="{FF2B5EF4-FFF2-40B4-BE49-F238E27FC236}">
                    <a16:creationId xmlns:a16="http://schemas.microsoft.com/office/drawing/2014/main" id="{26BD513C-1615-45F4-A8FA-EC25385DA74F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65;p4">
                <a:extLst>
                  <a:ext uri="{FF2B5EF4-FFF2-40B4-BE49-F238E27FC236}">
                    <a16:creationId xmlns:a16="http://schemas.microsoft.com/office/drawing/2014/main" id="{A84629AA-38E9-42B4-92B8-7849BFFBD950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66;p4">
                <a:extLst>
                  <a:ext uri="{FF2B5EF4-FFF2-40B4-BE49-F238E27FC236}">
                    <a16:creationId xmlns:a16="http://schemas.microsoft.com/office/drawing/2014/main" id="{242A87C4-8173-4EDD-A247-C59AC46F708A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467;p4">
                <a:extLst>
                  <a:ext uri="{FF2B5EF4-FFF2-40B4-BE49-F238E27FC236}">
                    <a16:creationId xmlns:a16="http://schemas.microsoft.com/office/drawing/2014/main" id="{5E994928-778B-4C10-88DB-25B8E057749B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68;p4">
                <a:extLst>
                  <a:ext uri="{FF2B5EF4-FFF2-40B4-BE49-F238E27FC236}">
                    <a16:creationId xmlns:a16="http://schemas.microsoft.com/office/drawing/2014/main" id="{D9E41A6D-596A-4929-B1DC-B72006E4B459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69;p4">
                <a:extLst>
                  <a:ext uri="{FF2B5EF4-FFF2-40B4-BE49-F238E27FC236}">
                    <a16:creationId xmlns:a16="http://schemas.microsoft.com/office/drawing/2014/main" id="{51BBD417-38E1-4D8E-BA21-AB1803500948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70;p4">
                <a:extLst>
                  <a:ext uri="{FF2B5EF4-FFF2-40B4-BE49-F238E27FC236}">
                    <a16:creationId xmlns:a16="http://schemas.microsoft.com/office/drawing/2014/main" id="{0AE60397-15A6-4F9E-A2DE-EDF5A38CF949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71;p4">
                <a:extLst>
                  <a:ext uri="{FF2B5EF4-FFF2-40B4-BE49-F238E27FC236}">
                    <a16:creationId xmlns:a16="http://schemas.microsoft.com/office/drawing/2014/main" id="{F5619696-C97A-4E42-9A8F-38A8AE708474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72;p4">
                <a:extLst>
                  <a:ext uri="{FF2B5EF4-FFF2-40B4-BE49-F238E27FC236}">
                    <a16:creationId xmlns:a16="http://schemas.microsoft.com/office/drawing/2014/main" id="{8BA18644-C02F-4FD7-821C-B9371173EBAE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473;p4">
              <a:extLst>
                <a:ext uri="{FF2B5EF4-FFF2-40B4-BE49-F238E27FC236}">
                  <a16:creationId xmlns:a16="http://schemas.microsoft.com/office/drawing/2014/main" id="{E8599CDD-7BB4-4842-AE82-EE0592A92C5E}"/>
                </a:ext>
              </a:extLst>
            </p:cNvPr>
            <p:cNvGrpSpPr/>
            <p:nvPr/>
          </p:nvGrpSpPr>
          <p:grpSpPr>
            <a:xfrm flipH="1">
              <a:off x="3829269" y="2465054"/>
              <a:ext cx="683693" cy="518573"/>
              <a:chOff x="6621095" y="1452181"/>
              <a:chExt cx="330893" cy="250785"/>
            </a:xfrm>
          </p:grpSpPr>
          <p:sp>
            <p:nvSpPr>
              <p:cNvPr id="246" name="Google Shape;474;p4">
                <a:extLst>
                  <a:ext uri="{FF2B5EF4-FFF2-40B4-BE49-F238E27FC236}">
                    <a16:creationId xmlns:a16="http://schemas.microsoft.com/office/drawing/2014/main" id="{8CDAB996-3E3F-4A40-A457-F6E8F5550A0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75;p4">
                <a:extLst>
                  <a:ext uri="{FF2B5EF4-FFF2-40B4-BE49-F238E27FC236}">
                    <a16:creationId xmlns:a16="http://schemas.microsoft.com/office/drawing/2014/main" id="{F47A2D82-18AD-4887-B1D5-AED62C8BFCB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76;p4">
                <a:extLst>
                  <a:ext uri="{FF2B5EF4-FFF2-40B4-BE49-F238E27FC236}">
                    <a16:creationId xmlns:a16="http://schemas.microsoft.com/office/drawing/2014/main" id="{ED78C76F-09E4-4AF0-9E03-6EA3888551C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77;p4">
                <a:extLst>
                  <a:ext uri="{FF2B5EF4-FFF2-40B4-BE49-F238E27FC236}">
                    <a16:creationId xmlns:a16="http://schemas.microsoft.com/office/drawing/2014/main" id="{846D8B64-C44B-490D-A574-D4B2B196F9D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478;p4">
                <a:extLst>
                  <a:ext uri="{FF2B5EF4-FFF2-40B4-BE49-F238E27FC236}">
                    <a16:creationId xmlns:a16="http://schemas.microsoft.com/office/drawing/2014/main" id="{E5265FC6-ED0A-42E6-A25C-6E6AB79C0DC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479;p4">
              <a:extLst>
                <a:ext uri="{FF2B5EF4-FFF2-40B4-BE49-F238E27FC236}">
                  <a16:creationId xmlns:a16="http://schemas.microsoft.com/office/drawing/2014/main" id="{20DDF5CA-3733-4C49-939D-BD14897E8683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480;p4">
              <a:extLst>
                <a:ext uri="{FF2B5EF4-FFF2-40B4-BE49-F238E27FC236}">
                  <a16:creationId xmlns:a16="http://schemas.microsoft.com/office/drawing/2014/main" id="{E3690DAF-B487-4231-85EB-8604EB4BBB56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481;p4">
              <a:extLst>
                <a:ext uri="{FF2B5EF4-FFF2-40B4-BE49-F238E27FC236}">
                  <a16:creationId xmlns:a16="http://schemas.microsoft.com/office/drawing/2014/main" id="{623F4794-1AEF-4354-B203-E317EC4EF631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482;p4">
              <a:extLst>
                <a:ext uri="{FF2B5EF4-FFF2-40B4-BE49-F238E27FC236}">
                  <a16:creationId xmlns:a16="http://schemas.microsoft.com/office/drawing/2014/main" id="{D45BD412-767D-4CF4-A71B-AA9692B7346E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483;p4">
              <a:extLst>
                <a:ext uri="{FF2B5EF4-FFF2-40B4-BE49-F238E27FC236}">
                  <a16:creationId xmlns:a16="http://schemas.microsoft.com/office/drawing/2014/main" id="{8F142BE9-735E-49DB-857B-A37C02862E76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484;p4">
              <a:extLst>
                <a:ext uri="{FF2B5EF4-FFF2-40B4-BE49-F238E27FC236}">
                  <a16:creationId xmlns:a16="http://schemas.microsoft.com/office/drawing/2014/main" id="{A16F4D62-A25C-4AE3-B810-F557734FE3D3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485;p4">
              <a:extLst>
                <a:ext uri="{FF2B5EF4-FFF2-40B4-BE49-F238E27FC236}">
                  <a16:creationId xmlns:a16="http://schemas.microsoft.com/office/drawing/2014/main" id="{916D7C35-9225-4C3E-8E42-F81442BD3C5C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486;p4">
              <a:extLst>
                <a:ext uri="{FF2B5EF4-FFF2-40B4-BE49-F238E27FC236}">
                  <a16:creationId xmlns:a16="http://schemas.microsoft.com/office/drawing/2014/main" id="{0AA87A5C-D4FD-405C-BC01-2B6D755DA2E5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487;p4">
              <a:extLst>
                <a:ext uri="{FF2B5EF4-FFF2-40B4-BE49-F238E27FC236}">
                  <a16:creationId xmlns:a16="http://schemas.microsoft.com/office/drawing/2014/main" id="{704E9493-8FD7-44A8-9360-C290F5D5A055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488;p4">
              <a:extLst>
                <a:ext uri="{FF2B5EF4-FFF2-40B4-BE49-F238E27FC236}">
                  <a16:creationId xmlns:a16="http://schemas.microsoft.com/office/drawing/2014/main" id="{1EBE7B87-327D-417E-B471-4ED7C37D184D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489;p4">
              <a:extLst>
                <a:ext uri="{FF2B5EF4-FFF2-40B4-BE49-F238E27FC236}">
                  <a16:creationId xmlns:a16="http://schemas.microsoft.com/office/drawing/2014/main" id="{E9F6DABA-49E7-412F-86A3-DF8114E1AFCC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490;p4">
              <a:extLst>
                <a:ext uri="{FF2B5EF4-FFF2-40B4-BE49-F238E27FC236}">
                  <a16:creationId xmlns:a16="http://schemas.microsoft.com/office/drawing/2014/main" id="{1D9534F6-7185-41A8-86C0-7E7370179FAC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491;p4">
              <a:extLst>
                <a:ext uri="{FF2B5EF4-FFF2-40B4-BE49-F238E27FC236}">
                  <a16:creationId xmlns:a16="http://schemas.microsoft.com/office/drawing/2014/main" id="{40EF0C78-792F-4119-8101-7CE165E14C3C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492;p4">
              <a:extLst>
                <a:ext uri="{FF2B5EF4-FFF2-40B4-BE49-F238E27FC236}">
                  <a16:creationId xmlns:a16="http://schemas.microsoft.com/office/drawing/2014/main" id="{9E2E731D-9C00-40FC-8722-EE8E0AE84A16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493;p4">
              <a:extLst>
                <a:ext uri="{FF2B5EF4-FFF2-40B4-BE49-F238E27FC236}">
                  <a16:creationId xmlns:a16="http://schemas.microsoft.com/office/drawing/2014/main" id="{99AE97B1-BDE3-483D-85F6-0A7289D9A31C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494;p4">
              <a:extLst>
                <a:ext uri="{FF2B5EF4-FFF2-40B4-BE49-F238E27FC236}">
                  <a16:creationId xmlns:a16="http://schemas.microsoft.com/office/drawing/2014/main" id="{13B8716C-D61F-437B-9D72-C8C82BC679D4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495;p4">
              <a:extLst>
                <a:ext uri="{FF2B5EF4-FFF2-40B4-BE49-F238E27FC236}">
                  <a16:creationId xmlns:a16="http://schemas.microsoft.com/office/drawing/2014/main" id="{88EC697A-8F22-417B-B4E0-A47F79C30D1D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496;p4">
              <a:extLst>
                <a:ext uri="{FF2B5EF4-FFF2-40B4-BE49-F238E27FC236}">
                  <a16:creationId xmlns:a16="http://schemas.microsoft.com/office/drawing/2014/main" id="{DB39BE6B-AF88-4C99-9A63-93DB864CE689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351" name="Google Shape;351;p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" name="Google Shape;357;p3">
            <a:extLst>
              <a:ext uri="{FF2B5EF4-FFF2-40B4-BE49-F238E27FC236}">
                <a16:creationId xmlns:a16="http://schemas.microsoft.com/office/drawing/2014/main" id="{218EA2F9-C192-4D4F-BBDA-C6FA3162FA90}"/>
              </a:ext>
            </a:extLst>
          </p:cNvPr>
          <p:cNvGrpSpPr/>
          <p:nvPr/>
        </p:nvGrpSpPr>
        <p:grpSpPr>
          <a:xfrm>
            <a:off x="477963" y="1650359"/>
            <a:ext cx="2051418" cy="1990770"/>
            <a:chOff x="1083025" y="1574025"/>
            <a:chExt cx="1834900" cy="1780653"/>
          </a:xfrm>
        </p:grpSpPr>
        <p:sp>
          <p:nvSpPr>
            <p:cNvPr id="35" name="Google Shape;358;p3">
              <a:extLst>
                <a:ext uri="{FF2B5EF4-FFF2-40B4-BE49-F238E27FC236}">
                  <a16:creationId xmlns:a16="http://schemas.microsoft.com/office/drawing/2014/main" id="{DA6A1C52-2D46-4BEE-A57D-7718DD499F50}"/>
                </a:ext>
              </a:extLst>
            </p:cNvPr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8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" name="Google Shape;359;p3">
              <a:extLst>
                <a:ext uri="{FF2B5EF4-FFF2-40B4-BE49-F238E27FC236}">
                  <a16:creationId xmlns:a16="http://schemas.microsoft.com/office/drawing/2014/main" id="{09A15224-30C2-4F73-8484-8C96A8C39659}"/>
                </a:ext>
              </a:extLst>
            </p:cNvPr>
            <p:cNvSpPr txBox="1"/>
            <p:nvPr/>
          </p:nvSpPr>
          <p:spPr>
            <a:xfrm>
              <a:off x="1289293" y="2689585"/>
              <a:ext cx="1505100" cy="665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Merancang topologi untuk infrastuktur Container</a:t>
              </a:r>
              <a:endParaRPr sz="1200" b="1" i="0" u="none" strike="noStrike" cap="none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7" name="Google Shape;360;p3">
              <a:extLst>
                <a:ext uri="{FF2B5EF4-FFF2-40B4-BE49-F238E27FC236}">
                  <a16:creationId xmlns:a16="http://schemas.microsoft.com/office/drawing/2014/main" id="{A1727D2B-A161-4DF1-9DB3-59AE57DBABB1}"/>
                </a:ext>
              </a:extLst>
            </p:cNvPr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8" name="Google Shape;361;p3">
              <a:extLst>
                <a:ext uri="{FF2B5EF4-FFF2-40B4-BE49-F238E27FC236}">
                  <a16:creationId xmlns:a16="http://schemas.microsoft.com/office/drawing/2014/main" id="{9F7C356D-9310-432E-8A96-FAF24D7BE06B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62;p3">
              <a:extLst>
                <a:ext uri="{FF2B5EF4-FFF2-40B4-BE49-F238E27FC236}">
                  <a16:creationId xmlns:a16="http://schemas.microsoft.com/office/drawing/2014/main" id="{2E89989E-9124-4C5B-BF4E-040626A06778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363;p3">
            <a:extLst>
              <a:ext uri="{FF2B5EF4-FFF2-40B4-BE49-F238E27FC236}">
                <a16:creationId xmlns:a16="http://schemas.microsoft.com/office/drawing/2014/main" id="{D190E41E-4F54-460D-9A26-7074AC4BBEFD}"/>
              </a:ext>
            </a:extLst>
          </p:cNvPr>
          <p:cNvGrpSpPr/>
          <p:nvPr/>
        </p:nvGrpSpPr>
        <p:grpSpPr>
          <a:xfrm>
            <a:off x="4311005" y="1651711"/>
            <a:ext cx="2051418" cy="1989419"/>
            <a:chOff x="1083025" y="1574025"/>
            <a:chExt cx="1834900" cy="1779444"/>
          </a:xfrm>
        </p:grpSpPr>
        <p:sp>
          <p:nvSpPr>
            <p:cNvPr id="41" name="Google Shape;364;p3">
              <a:extLst>
                <a:ext uri="{FF2B5EF4-FFF2-40B4-BE49-F238E27FC236}">
                  <a16:creationId xmlns:a16="http://schemas.microsoft.com/office/drawing/2014/main" id="{3E8861EE-9B2C-4971-BA1A-3F8D5E4865C3}"/>
                </a:ext>
              </a:extLst>
            </p:cNvPr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8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2" name="Google Shape;365;p3">
              <a:extLst>
                <a:ext uri="{FF2B5EF4-FFF2-40B4-BE49-F238E27FC236}">
                  <a16:creationId xmlns:a16="http://schemas.microsoft.com/office/drawing/2014/main" id="{B13433A0-0CAF-487A-B96B-8B961CE9AADC}"/>
                </a:ext>
              </a:extLst>
            </p:cNvPr>
            <p:cNvSpPr txBox="1"/>
            <p:nvPr/>
          </p:nvSpPr>
          <p:spPr>
            <a:xfrm>
              <a:off x="1316472" y="2688375"/>
              <a:ext cx="1505100" cy="6650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Integrasi Cluster Container dengan layanan AWS Lainnya</a:t>
              </a:r>
              <a:endParaRPr sz="1200" b="1" i="0" u="none" strike="noStrike" cap="none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3" name="Google Shape;366;p3">
              <a:extLst>
                <a:ext uri="{FF2B5EF4-FFF2-40B4-BE49-F238E27FC236}">
                  <a16:creationId xmlns:a16="http://schemas.microsoft.com/office/drawing/2014/main" id="{0C919E5E-7903-4534-9A1A-D5490577836B}"/>
                </a:ext>
              </a:extLst>
            </p:cNvPr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" name="Google Shape;367;p3">
              <a:extLst>
                <a:ext uri="{FF2B5EF4-FFF2-40B4-BE49-F238E27FC236}">
                  <a16:creationId xmlns:a16="http://schemas.microsoft.com/office/drawing/2014/main" id="{2681D3DD-2277-47C6-AD47-EFB01376C8B6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68;p3">
              <a:extLst>
                <a:ext uri="{FF2B5EF4-FFF2-40B4-BE49-F238E27FC236}">
                  <a16:creationId xmlns:a16="http://schemas.microsoft.com/office/drawing/2014/main" id="{2A538EA9-BAF0-4207-863B-77B65615F603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369;p3">
            <a:extLst>
              <a:ext uri="{FF2B5EF4-FFF2-40B4-BE49-F238E27FC236}">
                <a16:creationId xmlns:a16="http://schemas.microsoft.com/office/drawing/2014/main" id="{F7B11F36-8D7F-4E75-B103-55B11A6262D8}"/>
              </a:ext>
            </a:extLst>
          </p:cNvPr>
          <p:cNvGrpSpPr/>
          <p:nvPr/>
        </p:nvGrpSpPr>
        <p:grpSpPr>
          <a:xfrm>
            <a:off x="2391273" y="1651711"/>
            <a:ext cx="2051418" cy="1989417"/>
            <a:chOff x="1083025" y="1574025"/>
            <a:chExt cx="1834900" cy="1779443"/>
          </a:xfrm>
        </p:grpSpPr>
        <p:sp>
          <p:nvSpPr>
            <p:cNvPr id="47" name="Google Shape;370;p3">
              <a:extLst>
                <a:ext uri="{FF2B5EF4-FFF2-40B4-BE49-F238E27FC236}">
                  <a16:creationId xmlns:a16="http://schemas.microsoft.com/office/drawing/2014/main" id="{D5EF3A41-3382-4DA6-8782-BC7F671C29D0}"/>
                </a:ext>
              </a:extLst>
            </p:cNvPr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8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8" name="Google Shape;371;p3">
              <a:extLst>
                <a:ext uri="{FF2B5EF4-FFF2-40B4-BE49-F238E27FC236}">
                  <a16:creationId xmlns:a16="http://schemas.microsoft.com/office/drawing/2014/main" id="{0BCA9681-5922-4F0B-8512-01BAE6230366}"/>
                </a:ext>
              </a:extLst>
            </p:cNvPr>
            <p:cNvSpPr txBox="1"/>
            <p:nvPr/>
          </p:nvSpPr>
          <p:spPr>
            <a:xfrm>
              <a:off x="1247875" y="2904649"/>
              <a:ext cx="1505100" cy="4488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Melakukan migrasi dari non container menjadi container</a:t>
              </a:r>
              <a:endParaRPr sz="1200" b="1" i="0" u="none" strike="noStrike" cap="none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49" name="Google Shape;372;p3">
              <a:extLst>
                <a:ext uri="{FF2B5EF4-FFF2-40B4-BE49-F238E27FC236}">
                  <a16:creationId xmlns:a16="http://schemas.microsoft.com/office/drawing/2014/main" id="{D1822C13-CA2F-44FA-9FCC-96E502A48906}"/>
                </a:ext>
              </a:extLst>
            </p:cNvPr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0" name="Google Shape;373;p3">
              <a:extLst>
                <a:ext uri="{FF2B5EF4-FFF2-40B4-BE49-F238E27FC236}">
                  <a16:creationId xmlns:a16="http://schemas.microsoft.com/office/drawing/2014/main" id="{2DD83D16-295D-4FE1-9E85-892D73D35C77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74;p3">
              <a:extLst>
                <a:ext uri="{FF2B5EF4-FFF2-40B4-BE49-F238E27FC236}">
                  <a16:creationId xmlns:a16="http://schemas.microsoft.com/office/drawing/2014/main" id="{5DD28EF2-C76B-4179-9CE7-C2551A314F23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375;p3">
            <a:extLst>
              <a:ext uri="{FF2B5EF4-FFF2-40B4-BE49-F238E27FC236}">
                <a16:creationId xmlns:a16="http://schemas.microsoft.com/office/drawing/2014/main" id="{728561E9-B56F-4EB2-BEB0-071755A9F1CF}"/>
              </a:ext>
            </a:extLst>
          </p:cNvPr>
          <p:cNvGrpSpPr/>
          <p:nvPr/>
        </p:nvGrpSpPr>
        <p:grpSpPr>
          <a:xfrm>
            <a:off x="6222377" y="1650359"/>
            <a:ext cx="2051418" cy="1990770"/>
            <a:chOff x="1083025" y="1574025"/>
            <a:chExt cx="1834900" cy="1780653"/>
          </a:xfrm>
        </p:grpSpPr>
        <p:sp>
          <p:nvSpPr>
            <p:cNvPr id="53" name="Google Shape;376;p3">
              <a:extLst>
                <a:ext uri="{FF2B5EF4-FFF2-40B4-BE49-F238E27FC236}">
                  <a16:creationId xmlns:a16="http://schemas.microsoft.com/office/drawing/2014/main" id="{40DCDB31-0559-4A46-8E93-0914AC461985}"/>
                </a:ext>
              </a:extLst>
            </p:cNvPr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1200" b="0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4" name="Google Shape;377;p3">
              <a:extLst>
                <a:ext uri="{FF2B5EF4-FFF2-40B4-BE49-F238E27FC236}">
                  <a16:creationId xmlns:a16="http://schemas.microsoft.com/office/drawing/2014/main" id="{72E9908B-DE90-4214-B46F-00BB867DC499}"/>
                </a:ext>
              </a:extLst>
            </p:cNvPr>
            <p:cNvSpPr txBox="1"/>
            <p:nvPr/>
          </p:nvSpPr>
          <p:spPr>
            <a:xfrm>
              <a:off x="1247875" y="2689586"/>
              <a:ext cx="1505100" cy="6650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Mengaplikasikan layanan Orchestration Kubernetes dan ECS</a:t>
              </a:r>
              <a:endParaRPr dirty="0"/>
            </a:p>
          </p:txBody>
        </p:sp>
        <p:cxnSp>
          <p:nvCxnSpPr>
            <p:cNvPr id="55" name="Google Shape;378;p3">
              <a:extLst>
                <a:ext uri="{FF2B5EF4-FFF2-40B4-BE49-F238E27FC236}">
                  <a16:creationId xmlns:a16="http://schemas.microsoft.com/office/drawing/2014/main" id="{61D19D4A-89CC-4D6D-98B7-FC4FA614DB3F}"/>
                </a:ext>
              </a:extLst>
            </p:cNvPr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6" name="Google Shape;379;p3">
              <a:extLst>
                <a:ext uri="{FF2B5EF4-FFF2-40B4-BE49-F238E27FC236}">
                  <a16:creationId xmlns:a16="http://schemas.microsoft.com/office/drawing/2014/main" id="{7503BA4C-6C04-4CE7-9287-41F53BBDDFC5}"/>
                </a:ext>
              </a:extLst>
            </p:cNvPr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80;p3">
              <a:extLst>
                <a:ext uri="{FF2B5EF4-FFF2-40B4-BE49-F238E27FC236}">
                  <a16:creationId xmlns:a16="http://schemas.microsoft.com/office/drawing/2014/main" id="{B9DAA0E9-8053-400F-9A30-BE4EE44BCF42}"/>
                </a:ext>
              </a:extLst>
            </p:cNvPr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5899-BF95-4C16-B2B8-419AD6BE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1A9D2F-0DD6-499C-A00E-6CF41D1CA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E264BC3-93A6-4A47-9213-5B0F7A17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37" y="1248983"/>
            <a:ext cx="5228175" cy="342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oogle Shape;1199;p9">
            <a:extLst>
              <a:ext uri="{FF2B5EF4-FFF2-40B4-BE49-F238E27FC236}">
                <a16:creationId xmlns:a16="http://schemas.microsoft.com/office/drawing/2014/main" id="{737E2EAD-7AF1-498B-9148-AF9D2B6E46CF}"/>
              </a:ext>
            </a:extLst>
          </p:cNvPr>
          <p:cNvGrpSpPr/>
          <p:nvPr/>
        </p:nvGrpSpPr>
        <p:grpSpPr>
          <a:xfrm>
            <a:off x="6410975" y="1447429"/>
            <a:ext cx="2191662" cy="3277847"/>
            <a:chOff x="6492887" y="4126007"/>
            <a:chExt cx="271993" cy="422295"/>
          </a:xfrm>
        </p:grpSpPr>
        <p:sp>
          <p:nvSpPr>
            <p:cNvPr id="7" name="Google Shape;1200;p9">
              <a:extLst>
                <a:ext uri="{FF2B5EF4-FFF2-40B4-BE49-F238E27FC236}">
                  <a16:creationId xmlns:a16="http://schemas.microsoft.com/office/drawing/2014/main" id="{6B6DC7A9-7542-4044-8EEE-C3D33C49B56C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201;p9">
              <a:extLst>
                <a:ext uri="{FF2B5EF4-FFF2-40B4-BE49-F238E27FC236}">
                  <a16:creationId xmlns:a16="http://schemas.microsoft.com/office/drawing/2014/main" id="{B2EA1FE2-4793-426A-8B8A-D32F3D21079D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02;p9">
              <a:extLst>
                <a:ext uri="{FF2B5EF4-FFF2-40B4-BE49-F238E27FC236}">
                  <a16:creationId xmlns:a16="http://schemas.microsoft.com/office/drawing/2014/main" id="{6FFFE6E9-E2BB-4E67-9712-6651B1148BBE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203;p9">
              <a:extLst>
                <a:ext uri="{FF2B5EF4-FFF2-40B4-BE49-F238E27FC236}">
                  <a16:creationId xmlns:a16="http://schemas.microsoft.com/office/drawing/2014/main" id="{A6BB192D-E505-4039-83D5-0F930F2D5FEA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204;p9">
              <a:extLst>
                <a:ext uri="{FF2B5EF4-FFF2-40B4-BE49-F238E27FC236}">
                  <a16:creationId xmlns:a16="http://schemas.microsoft.com/office/drawing/2014/main" id="{DFEE4DF4-4B21-445F-BB08-D8787397C490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05;p9">
              <a:extLst>
                <a:ext uri="{FF2B5EF4-FFF2-40B4-BE49-F238E27FC236}">
                  <a16:creationId xmlns:a16="http://schemas.microsoft.com/office/drawing/2014/main" id="{9C3D35CB-6768-46DD-9AED-5B56656980DD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206;p9">
              <a:extLst>
                <a:ext uri="{FF2B5EF4-FFF2-40B4-BE49-F238E27FC236}">
                  <a16:creationId xmlns:a16="http://schemas.microsoft.com/office/drawing/2014/main" id="{69DF2BD2-D68F-4EE7-81C9-176DC60B8C63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207;p9">
              <a:extLst>
                <a:ext uri="{FF2B5EF4-FFF2-40B4-BE49-F238E27FC236}">
                  <a16:creationId xmlns:a16="http://schemas.microsoft.com/office/drawing/2014/main" id="{6C2E3A3D-6ACB-46AB-8747-FF141AD9C417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08;p9">
              <a:extLst>
                <a:ext uri="{FF2B5EF4-FFF2-40B4-BE49-F238E27FC236}">
                  <a16:creationId xmlns:a16="http://schemas.microsoft.com/office/drawing/2014/main" id="{9E4D2E59-A3A1-4D7E-8487-13C6D4C9B9EA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09;p9">
              <a:extLst>
                <a:ext uri="{FF2B5EF4-FFF2-40B4-BE49-F238E27FC236}">
                  <a16:creationId xmlns:a16="http://schemas.microsoft.com/office/drawing/2014/main" id="{C1235815-39EB-4BD2-957A-8C0A3A50722F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10;p9">
              <a:extLst>
                <a:ext uri="{FF2B5EF4-FFF2-40B4-BE49-F238E27FC236}">
                  <a16:creationId xmlns:a16="http://schemas.microsoft.com/office/drawing/2014/main" id="{25086962-E8A9-4EFB-A8B6-28DC7AE4ADEE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11;p9">
              <a:extLst>
                <a:ext uri="{FF2B5EF4-FFF2-40B4-BE49-F238E27FC236}">
                  <a16:creationId xmlns:a16="http://schemas.microsoft.com/office/drawing/2014/main" id="{03ED89E6-64D4-442C-A26D-963890EE3FA7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212;p9">
              <a:extLst>
                <a:ext uri="{FF2B5EF4-FFF2-40B4-BE49-F238E27FC236}">
                  <a16:creationId xmlns:a16="http://schemas.microsoft.com/office/drawing/2014/main" id="{3AFAEB13-5CAA-41C9-A9B0-7250B4FA0733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213;p9">
              <a:extLst>
                <a:ext uri="{FF2B5EF4-FFF2-40B4-BE49-F238E27FC236}">
                  <a16:creationId xmlns:a16="http://schemas.microsoft.com/office/drawing/2014/main" id="{0AE25485-E8B7-4CEB-85AD-02EBF9BCF8CD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214;p9">
              <a:extLst>
                <a:ext uri="{FF2B5EF4-FFF2-40B4-BE49-F238E27FC236}">
                  <a16:creationId xmlns:a16="http://schemas.microsoft.com/office/drawing/2014/main" id="{65B3CE9E-AD50-41C0-9CB5-9A42CAE5B0A2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215;p9">
              <a:extLst>
                <a:ext uri="{FF2B5EF4-FFF2-40B4-BE49-F238E27FC236}">
                  <a16:creationId xmlns:a16="http://schemas.microsoft.com/office/drawing/2014/main" id="{781F016D-35AF-46C8-AB00-F6832ABB1C2B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216;p9">
              <a:extLst>
                <a:ext uri="{FF2B5EF4-FFF2-40B4-BE49-F238E27FC236}">
                  <a16:creationId xmlns:a16="http://schemas.microsoft.com/office/drawing/2014/main" id="{346118A0-684A-44DF-A43C-161E5ED8275E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17;p9">
              <a:extLst>
                <a:ext uri="{FF2B5EF4-FFF2-40B4-BE49-F238E27FC236}">
                  <a16:creationId xmlns:a16="http://schemas.microsoft.com/office/drawing/2014/main" id="{BC48AFD3-0C3A-4AC7-9389-31412BDD9F2F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218;p9">
              <a:extLst>
                <a:ext uri="{FF2B5EF4-FFF2-40B4-BE49-F238E27FC236}">
                  <a16:creationId xmlns:a16="http://schemas.microsoft.com/office/drawing/2014/main" id="{F8FEE283-6AD5-48B4-A2BB-684303264BB1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219;p9">
              <a:extLst>
                <a:ext uri="{FF2B5EF4-FFF2-40B4-BE49-F238E27FC236}">
                  <a16:creationId xmlns:a16="http://schemas.microsoft.com/office/drawing/2014/main" id="{C34B27A1-B2A1-42AF-8627-A230D6A09876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220;p9">
              <a:extLst>
                <a:ext uri="{FF2B5EF4-FFF2-40B4-BE49-F238E27FC236}">
                  <a16:creationId xmlns:a16="http://schemas.microsoft.com/office/drawing/2014/main" id="{7F4A9F25-3DDC-41C5-A19F-8FD1F747939E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1221;p9">
              <a:extLst>
                <a:ext uri="{FF2B5EF4-FFF2-40B4-BE49-F238E27FC236}">
                  <a16:creationId xmlns:a16="http://schemas.microsoft.com/office/drawing/2014/main" id="{EB46B9CB-E827-4F46-A597-2859571B63BC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29" name="Google Shape;1222;p9">
                <a:extLst>
                  <a:ext uri="{FF2B5EF4-FFF2-40B4-BE49-F238E27FC236}">
                    <a16:creationId xmlns:a16="http://schemas.microsoft.com/office/drawing/2014/main" id="{4DF436BA-4D4C-48BC-8B1D-14E795514D6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1223;p9">
                <a:extLst>
                  <a:ext uri="{FF2B5EF4-FFF2-40B4-BE49-F238E27FC236}">
                    <a16:creationId xmlns:a16="http://schemas.microsoft.com/office/drawing/2014/main" id="{7BC9FEA6-C30D-4061-A6A0-27BC8D76E62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1224;p9">
                <a:extLst>
                  <a:ext uri="{FF2B5EF4-FFF2-40B4-BE49-F238E27FC236}">
                    <a16:creationId xmlns:a16="http://schemas.microsoft.com/office/drawing/2014/main" id="{C191B571-09AE-44C4-8BD9-B5F315B7C9F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1225;p9">
                <a:extLst>
                  <a:ext uri="{FF2B5EF4-FFF2-40B4-BE49-F238E27FC236}">
                    <a16:creationId xmlns:a16="http://schemas.microsoft.com/office/drawing/2014/main" id="{1DAF28E3-4A0D-4DCB-8F68-2E97A50A8E9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1226;p9">
                <a:extLst>
                  <a:ext uri="{FF2B5EF4-FFF2-40B4-BE49-F238E27FC236}">
                    <a16:creationId xmlns:a16="http://schemas.microsoft.com/office/drawing/2014/main" id="{570382CB-F0F2-4BFA-B12C-A2076F8CB177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1931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Topologi Infrastruktur Cloud</a:t>
            </a:r>
            <a:endParaRPr sz="4000"/>
          </a:p>
        </p:txBody>
      </p:sp>
      <p:sp>
        <p:nvSpPr>
          <p:cNvPr id="387" name="Google Shape;387;p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88" name="Google Shape;388;p4"/>
          <p:cNvGrpSpPr/>
          <p:nvPr/>
        </p:nvGrpSpPr>
        <p:grpSpPr>
          <a:xfrm>
            <a:off x="5762550" y="1462075"/>
            <a:ext cx="3164039" cy="3651250"/>
            <a:chOff x="2152750" y="190500"/>
            <a:chExt cx="4293756" cy="4762499"/>
          </a:xfrm>
        </p:grpSpPr>
        <p:sp>
          <p:nvSpPr>
            <p:cNvPr id="389" name="Google Shape;389;p4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2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3" name="Google Shape;463;p4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464" name="Google Shape;464;p4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4"/>
            <p:cNvGrpSpPr/>
            <p:nvPr/>
          </p:nvGrpSpPr>
          <p:grpSpPr>
            <a:xfrm flipH="1">
              <a:off x="3829269" y="2465054"/>
              <a:ext cx="683693" cy="518573"/>
              <a:chOff x="6621095" y="1452181"/>
              <a:chExt cx="330893" cy="250785"/>
            </a:xfrm>
          </p:grpSpPr>
          <p:sp>
            <p:nvSpPr>
              <p:cNvPr id="474" name="Google Shape;474;p4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9" name="Google Shape;479;p4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A3BDCD-4167-4B63-A89A-ED58E8B0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07" y="59271"/>
            <a:ext cx="6152242" cy="502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1" name="Google Shape;1199;p9">
            <a:extLst>
              <a:ext uri="{FF2B5EF4-FFF2-40B4-BE49-F238E27FC236}">
                <a16:creationId xmlns:a16="http://schemas.microsoft.com/office/drawing/2014/main" id="{8EE0466E-6DD6-495F-9C03-957F67530A85}"/>
              </a:ext>
            </a:extLst>
          </p:cNvPr>
          <p:cNvGrpSpPr/>
          <p:nvPr/>
        </p:nvGrpSpPr>
        <p:grpSpPr>
          <a:xfrm>
            <a:off x="7075117" y="1640882"/>
            <a:ext cx="1906740" cy="2995868"/>
            <a:chOff x="6492887" y="4126007"/>
            <a:chExt cx="271993" cy="422295"/>
          </a:xfrm>
        </p:grpSpPr>
        <p:sp>
          <p:nvSpPr>
            <p:cNvPr id="62" name="Google Shape;1200;p9">
              <a:extLst>
                <a:ext uri="{FF2B5EF4-FFF2-40B4-BE49-F238E27FC236}">
                  <a16:creationId xmlns:a16="http://schemas.microsoft.com/office/drawing/2014/main" id="{45FBFE54-AE4A-4696-8E21-195C14EE50F1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01;p9">
              <a:extLst>
                <a:ext uri="{FF2B5EF4-FFF2-40B4-BE49-F238E27FC236}">
                  <a16:creationId xmlns:a16="http://schemas.microsoft.com/office/drawing/2014/main" id="{1CE0B567-A9ED-4A4A-B35F-D1A33793797D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202;p9">
              <a:extLst>
                <a:ext uri="{FF2B5EF4-FFF2-40B4-BE49-F238E27FC236}">
                  <a16:creationId xmlns:a16="http://schemas.microsoft.com/office/drawing/2014/main" id="{0D4B5D98-2621-4D42-A75D-77FB0E58894B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203;p9">
              <a:extLst>
                <a:ext uri="{FF2B5EF4-FFF2-40B4-BE49-F238E27FC236}">
                  <a16:creationId xmlns:a16="http://schemas.microsoft.com/office/drawing/2014/main" id="{3DC277B0-3EE0-4812-B267-B45199B6592C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204;p9">
              <a:extLst>
                <a:ext uri="{FF2B5EF4-FFF2-40B4-BE49-F238E27FC236}">
                  <a16:creationId xmlns:a16="http://schemas.microsoft.com/office/drawing/2014/main" id="{B2D7D1ED-1D1F-4F2C-BF8C-3EF91425456D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205;p9">
              <a:extLst>
                <a:ext uri="{FF2B5EF4-FFF2-40B4-BE49-F238E27FC236}">
                  <a16:creationId xmlns:a16="http://schemas.microsoft.com/office/drawing/2014/main" id="{0AAA7332-932B-4616-B7A2-9303D6B2A8F5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206;p9">
              <a:extLst>
                <a:ext uri="{FF2B5EF4-FFF2-40B4-BE49-F238E27FC236}">
                  <a16:creationId xmlns:a16="http://schemas.microsoft.com/office/drawing/2014/main" id="{93AC3038-5AF8-45EC-A3B1-6ECA66704E11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07;p9">
              <a:extLst>
                <a:ext uri="{FF2B5EF4-FFF2-40B4-BE49-F238E27FC236}">
                  <a16:creationId xmlns:a16="http://schemas.microsoft.com/office/drawing/2014/main" id="{B2EC4650-FEB6-46B2-B3AC-11172BD9FC51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08;p9">
              <a:extLst>
                <a:ext uri="{FF2B5EF4-FFF2-40B4-BE49-F238E27FC236}">
                  <a16:creationId xmlns:a16="http://schemas.microsoft.com/office/drawing/2014/main" id="{DCC1A52F-6E8B-445F-8F8F-77E0496BC1A9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209;p9">
              <a:extLst>
                <a:ext uri="{FF2B5EF4-FFF2-40B4-BE49-F238E27FC236}">
                  <a16:creationId xmlns:a16="http://schemas.microsoft.com/office/drawing/2014/main" id="{53EF176F-C3F0-4C0B-87BF-8318CC622D44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210;p9">
              <a:extLst>
                <a:ext uri="{FF2B5EF4-FFF2-40B4-BE49-F238E27FC236}">
                  <a16:creationId xmlns:a16="http://schemas.microsoft.com/office/drawing/2014/main" id="{69A1C529-BF04-4643-AD37-5F43924B70E7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11;p9">
              <a:extLst>
                <a:ext uri="{FF2B5EF4-FFF2-40B4-BE49-F238E27FC236}">
                  <a16:creationId xmlns:a16="http://schemas.microsoft.com/office/drawing/2014/main" id="{FB3633C2-9067-408E-854B-F551D942934D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12;p9">
              <a:extLst>
                <a:ext uri="{FF2B5EF4-FFF2-40B4-BE49-F238E27FC236}">
                  <a16:creationId xmlns:a16="http://schemas.microsoft.com/office/drawing/2014/main" id="{F1A6E813-E5D8-49CC-8B79-147A60EB7ECC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13;p9">
              <a:extLst>
                <a:ext uri="{FF2B5EF4-FFF2-40B4-BE49-F238E27FC236}">
                  <a16:creationId xmlns:a16="http://schemas.microsoft.com/office/drawing/2014/main" id="{0CCEFC56-63D2-46CB-9B24-426301A71BA3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214;p9">
              <a:extLst>
                <a:ext uri="{FF2B5EF4-FFF2-40B4-BE49-F238E27FC236}">
                  <a16:creationId xmlns:a16="http://schemas.microsoft.com/office/drawing/2014/main" id="{8EF3DA80-2DAA-44E9-B548-19D199C40635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215;p9">
              <a:extLst>
                <a:ext uri="{FF2B5EF4-FFF2-40B4-BE49-F238E27FC236}">
                  <a16:creationId xmlns:a16="http://schemas.microsoft.com/office/drawing/2014/main" id="{7046234B-CE35-4F32-88F8-167E8602B516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216;p9">
              <a:extLst>
                <a:ext uri="{FF2B5EF4-FFF2-40B4-BE49-F238E27FC236}">
                  <a16:creationId xmlns:a16="http://schemas.microsoft.com/office/drawing/2014/main" id="{375DE0D9-CBAA-4600-9931-7D0AAFDAAF4A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217;p9">
              <a:extLst>
                <a:ext uri="{FF2B5EF4-FFF2-40B4-BE49-F238E27FC236}">
                  <a16:creationId xmlns:a16="http://schemas.microsoft.com/office/drawing/2014/main" id="{63E0CEA6-5167-4055-A987-A3E7FBFA5BA0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218;p9">
              <a:extLst>
                <a:ext uri="{FF2B5EF4-FFF2-40B4-BE49-F238E27FC236}">
                  <a16:creationId xmlns:a16="http://schemas.microsoft.com/office/drawing/2014/main" id="{B3FBFA49-4446-4438-BA12-C0C336762315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219;p9">
              <a:extLst>
                <a:ext uri="{FF2B5EF4-FFF2-40B4-BE49-F238E27FC236}">
                  <a16:creationId xmlns:a16="http://schemas.microsoft.com/office/drawing/2014/main" id="{FE805C91-4B8C-4E0A-BEE4-E24F4879DCF3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220;p9">
              <a:extLst>
                <a:ext uri="{FF2B5EF4-FFF2-40B4-BE49-F238E27FC236}">
                  <a16:creationId xmlns:a16="http://schemas.microsoft.com/office/drawing/2014/main" id="{8A32E97C-90A0-42CF-BF31-D250C46CC633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" name="Google Shape;1221;p9">
              <a:extLst>
                <a:ext uri="{FF2B5EF4-FFF2-40B4-BE49-F238E27FC236}">
                  <a16:creationId xmlns:a16="http://schemas.microsoft.com/office/drawing/2014/main" id="{F67D2AED-D4F2-4989-9A83-136EBCF3E55F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84" name="Google Shape;1222;p9">
                <a:extLst>
                  <a:ext uri="{FF2B5EF4-FFF2-40B4-BE49-F238E27FC236}">
                    <a16:creationId xmlns:a16="http://schemas.microsoft.com/office/drawing/2014/main" id="{4FAD242E-43AA-4EC0-B5EE-1D1E8B42873F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1223;p9">
                <a:extLst>
                  <a:ext uri="{FF2B5EF4-FFF2-40B4-BE49-F238E27FC236}">
                    <a16:creationId xmlns:a16="http://schemas.microsoft.com/office/drawing/2014/main" id="{DD7FB495-61A9-4CDC-A875-F15EA4FC863A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1224;p9">
                <a:extLst>
                  <a:ext uri="{FF2B5EF4-FFF2-40B4-BE49-F238E27FC236}">
                    <a16:creationId xmlns:a16="http://schemas.microsoft.com/office/drawing/2014/main" id="{0A0B7FA1-3886-447D-BA9D-A81DE7E43FDC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225;p9">
                <a:extLst>
                  <a:ext uri="{FF2B5EF4-FFF2-40B4-BE49-F238E27FC236}">
                    <a16:creationId xmlns:a16="http://schemas.microsoft.com/office/drawing/2014/main" id="{9566972E-AA4A-4ABD-A540-C31A746A87BE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1226;p9">
                <a:extLst>
                  <a:ext uri="{FF2B5EF4-FFF2-40B4-BE49-F238E27FC236}">
                    <a16:creationId xmlns:a16="http://schemas.microsoft.com/office/drawing/2014/main" id="{86226447-9238-4F58-A48D-68D4B7A7821E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"/>
          <p:cNvSpPr txBox="1">
            <a:spLocks noGrp="1"/>
          </p:cNvSpPr>
          <p:nvPr>
            <p:ph type="ctrTitle"/>
          </p:nvPr>
        </p:nvSpPr>
        <p:spPr>
          <a:xfrm>
            <a:off x="829989" y="1614145"/>
            <a:ext cx="4872071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200" dirty="0"/>
              <a:t>Budgeting Project</a:t>
            </a:r>
            <a:endParaRPr sz="3200" dirty="0"/>
          </a:p>
        </p:txBody>
      </p:sp>
      <p:sp>
        <p:nvSpPr>
          <p:cNvPr id="536" name="Google Shape;536;p6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i="0" u="none" strike="noStrike" cap="none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37" name="Google Shape;537;p6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538" name="Google Shape;538;p6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539" name="Google Shape;539;p6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6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6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6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6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6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6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6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6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6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6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6" name="Google Shape;556;p6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557" name="Google Shape;557;p6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6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6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574" name="Google Shape;574;p6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6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591" name="Google Shape;591;p6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6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608" name="Google Shape;608;p6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6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6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6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6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6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6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6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6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6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6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6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6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625" name="Google Shape;625;p6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6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6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6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6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6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6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6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6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6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6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6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6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6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6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6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6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642" name="Google Shape;642;p6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6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6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6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6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6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6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6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8" name="Google Shape;658;p6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6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6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6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6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3" name="Google Shape;663;p6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664" name="Google Shape;664;p6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6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6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6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6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6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6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6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6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6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6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6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6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6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6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6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0" name="Google Shape;680;p6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681" name="Google Shape;681;p6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6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6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6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6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6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6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6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6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6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698" name="Google Shape;698;p6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6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6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6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6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6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6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6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6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6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6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6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6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6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715" name="Google Shape;715;p6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6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6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6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6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6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6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6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732" name="Google Shape;732;p6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6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6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6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6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6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6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6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6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6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6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6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749" name="Google Shape;749;p6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6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6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6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6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6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6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6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6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6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6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6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766" name="Google Shape;766;p6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6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6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6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6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6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6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6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6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6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6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6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6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6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2" name="Google Shape;782;p6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783" name="Google Shape;783;p6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6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6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6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6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6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6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6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6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6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6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6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6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6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6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6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6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800" name="Google Shape;800;p6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6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6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6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6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6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6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6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6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6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6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6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6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6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6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6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6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817" name="Google Shape;817;p6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6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6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6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6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6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6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6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6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6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6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6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6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6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6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6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p6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834" name="Google Shape;834;p6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6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6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6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6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6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6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6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6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6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6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6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6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6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6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6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6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851" name="Google Shape;851;p6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6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6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6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6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6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6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6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6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6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6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6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6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6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6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6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7" name="Google Shape;867;p6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868" name="Google Shape;868;p6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6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6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6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6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6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6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6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4" name="Google Shape;884;p6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885" name="Google Shape;885;p6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1" name="Google Shape;901;p6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902" name="Google Shape;902;p6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6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6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8" name="Google Shape;918;p6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919" name="Google Shape;919;p6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5" name="Google Shape;935;p6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936" name="Google Shape;936;p6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6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953" name="Google Shape;953;p6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6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6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9" name="Google Shape;969;p6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6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6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6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4" name="Google Shape;1044;p6"/>
            <p:cNvGrpSpPr/>
            <p:nvPr/>
          </p:nvGrpSpPr>
          <p:grpSpPr>
            <a:xfrm>
              <a:off x="2715952" y="2834463"/>
              <a:ext cx="319676" cy="242660"/>
              <a:chOff x="6621095" y="1452181"/>
              <a:chExt cx="330893" cy="250785"/>
            </a:xfrm>
          </p:grpSpPr>
          <p:sp>
            <p:nvSpPr>
              <p:cNvPr id="1045" name="Google Shape;1045;p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0" name="Google Shape;1050;p6"/>
            <p:cNvGrpSpPr/>
            <p:nvPr/>
          </p:nvGrpSpPr>
          <p:grpSpPr>
            <a:xfrm flipH="1">
              <a:off x="5538041" y="3330111"/>
              <a:ext cx="319676" cy="242660"/>
              <a:chOff x="6621095" y="1452181"/>
              <a:chExt cx="330893" cy="250785"/>
            </a:xfrm>
          </p:grpSpPr>
          <p:sp>
            <p:nvSpPr>
              <p:cNvPr id="1051" name="Google Shape;1051;p6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6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6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6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6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6" name="Google Shape;1056;p6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382001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Budget for Production (Min)</a:t>
            </a:r>
            <a:endParaRPr dirty="0"/>
          </a:p>
        </p:txBody>
      </p:sp>
      <p:sp>
        <p:nvSpPr>
          <p:cNvPr id="1197" name="Google Shape;1197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FF0BEDD-BC9D-438E-A8D1-4EF8E6D0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3" y="1206814"/>
            <a:ext cx="6627128" cy="3418824"/>
          </a:xfrm>
          <a:prstGeom prst="rect">
            <a:avLst/>
          </a:prstGeom>
        </p:spPr>
      </p:pic>
      <p:grpSp>
        <p:nvGrpSpPr>
          <p:cNvPr id="35" name="Google Shape;1199;p9">
            <a:extLst>
              <a:ext uri="{FF2B5EF4-FFF2-40B4-BE49-F238E27FC236}">
                <a16:creationId xmlns:a16="http://schemas.microsoft.com/office/drawing/2014/main" id="{F5F2D531-8772-48F6-9954-15EB379D59E4}"/>
              </a:ext>
            </a:extLst>
          </p:cNvPr>
          <p:cNvGrpSpPr/>
          <p:nvPr/>
        </p:nvGrpSpPr>
        <p:grpSpPr>
          <a:xfrm>
            <a:off x="6457357" y="1550704"/>
            <a:ext cx="2191662" cy="3277847"/>
            <a:chOff x="6492887" y="4126007"/>
            <a:chExt cx="271993" cy="422295"/>
          </a:xfrm>
        </p:grpSpPr>
        <p:sp>
          <p:nvSpPr>
            <p:cNvPr id="36" name="Google Shape;1200;p9">
              <a:extLst>
                <a:ext uri="{FF2B5EF4-FFF2-40B4-BE49-F238E27FC236}">
                  <a16:creationId xmlns:a16="http://schemas.microsoft.com/office/drawing/2014/main" id="{CF2CC162-3DE9-45D6-BE34-7165787B0753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01;p9">
              <a:extLst>
                <a:ext uri="{FF2B5EF4-FFF2-40B4-BE49-F238E27FC236}">
                  <a16:creationId xmlns:a16="http://schemas.microsoft.com/office/drawing/2014/main" id="{C640815E-642E-4722-ACCC-A6644060437B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202;p9">
              <a:extLst>
                <a:ext uri="{FF2B5EF4-FFF2-40B4-BE49-F238E27FC236}">
                  <a16:creationId xmlns:a16="http://schemas.microsoft.com/office/drawing/2014/main" id="{2D2445DA-612F-489C-836F-7291D67BB724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03;p9">
              <a:extLst>
                <a:ext uri="{FF2B5EF4-FFF2-40B4-BE49-F238E27FC236}">
                  <a16:creationId xmlns:a16="http://schemas.microsoft.com/office/drawing/2014/main" id="{B8C36AB3-A2E7-46A2-BFA9-D7819ED79A02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04;p9">
              <a:extLst>
                <a:ext uri="{FF2B5EF4-FFF2-40B4-BE49-F238E27FC236}">
                  <a16:creationId xmlns:a16="http://schemas.microsoft.com/office/drawing/2014/main" id="{D8583CA2-C6FA-42A1-B834-80CB4D44CE47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05;p9">
              <a:extLst>
                <a:ext uri="{FF2B5EF4-FFF2-40B4-BE49-F238E27FC236}">
                  <a16:creationId xmlns:a16="http://schemas.microsoft.com/office/drawing/2014/main" id="{D7ED7A68-E845-4DFC-860A-F521CA9226B6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06;p9">
              <a:extLst>
                <a:ext uri="{FF2B5EF4-FFF2-40B4-BE49-F238E27FC236}">
                  <a16:creationId xmlns:a16="http://schemas.microsoft.com/office/drawing/2014/main" id="{31C9769B-8579-4FBB-9E18-7AC49C4F0292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207;p9">
              <a:extLst>
                <a:ext uri="{FF2B5EF4-FFF2-40B4-BE49-F238E27FC236}">
                  <a16:creationId xmlns:a16="http://schemas.microsoft.com/office/drawing/2014/main" id="{F5A098DA-9B77-4576-8F94-08A93FD6AFA4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208;p9">
              <a:extLst>
                <a:ext uri="{FF2B5EF4-FFF2-40B4-BE49-F238E27FC236}">
                  <a16:creationId xmlns:a16="http://schemas.microsoft.com/office/drawing/2014/main" id="{99D4934A-CB94-428A-AD5F-84C0DA3759EF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09;p9">
              <a:extLst>
                <a:ext uri="{FF2B5EF4-FFF2-40B4-BE49-F238E27FC236}">
                  <a16:creationId xmlns:a16="http://schemas.microsoft.com/office/drawing/2014/main" id="{E79F7D4B-435B-4075-84EB-68BF232BBB1B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10;p9">
              <a:extLst>
                <a:ext uri="{FF2B5EF4-FFF2-40B4-BE49-F238E27FC236}">
                  <a16:creationId xmlns:a16="http://schemas.microsoft.com/office/drawing/2014/main" id="{9B8EFF3C-C001-4EA1-9BE5-65F0139260F7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11;p9">
              <a:extLst>
                <a:ext uri="{FF2B5EF4-FFF2-40B4-BE49-F238E27FC236}">
                  <a16:creationId xmlns:a16="http://schemas.microsoft.com/office/drawing/2014/main" id="{1C6C862E-DABA-4CFB-AA1C-CD5E0CF59C77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212;p9">
              <a:extLst>
                <a:ext uri="{FF2B5EF4-FFF2-40B4-BE49-F238E27FC236}">
                  <a16:creationId xmlns:a16="http://schemas.microsoft.com/office/drawing/2014/main" id="{C0364D54-21B5-451A-BE4C-1FE0AF7DEBDD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213;p9">
              <a:extLst>
                <a:ext uri="{FF2B5EF4-FFF2-40B4-BE49-F238E27FC236}">
                  <a16:creationId xmlns:a16="http://schemas.microsoft.com/office/drawing/2014/main" id="{489ACAEF-D9D9-4BFF-BE47-E84CFD35A9F0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14;p9">
              <a:extLst>
                <a:ext uri="{FF2B5EF4-FFF2-40B4-BE49-F238E27FC236}">
                  <a16:creationId xmlns:a16="http://schemas.microsoft.com/office/drawing/2014/main" id="{DFDA007A-4DFF-44D5-8C78-912201843BEE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15;p9">
              <a:extLst>
                <a:ext uri="{FF2B5EF4-FFF2-40B4-BE49-F238E27FC236}">
                  <a16:creationId xmlns:a16="http://schemas.microsoft.com/office/drawing/2014/main" id="{EC8B6B87-98FF-49BA-9CB9-35FB0DED2CF1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216;p9">
              <a:extLst>
                <a:ext uri="{FF2B5EF4-FFF2-40B4-BE49-F238E27FC236}">
                  <a16:creationId xmlns:a16="http://schemas.microsoft.com/office/drawing/2014/main" id="{AE5D5FD7-C4DC-4907-A846-570324FFEB22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217;p9">
              <a:extLst>
                <a:ext uri="{FF2B5EF4-FFF2-40B4-BE49-F238E27FC236}">
                  <a16:creationId xmlns:a16="http://schemas.microsoft.com/office/drawing/2014/main" id="{71628BED-7440-46E6-8C88-C718C94DD35B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18;p9">
              <a:extLst>
                <a:ext uri="{FF2B5EF4-FFF2-40B4-BE49-F238E27FC236}">
                  <a16:creationId xmlns:a16="http://schemas.microsoft.com/office/drawing/2014/main" id="{305899CA-99BB-4FAB-9538-7EF29B78F883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219;p9">
              <a:extLst>
                <a:ext uri="{FF2B5EF4-FFF2-40B4-BE49-F238E27FC236}">
                  <a16:creationId xmlns:a16="http://schemas.microsoft.com/office/drawing/2014/main" id="{02377E5F-6E54-420E-AF2B-6BF79527E997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220;p9">
              <a:extLst>
                <a:ext uri="{FF2B5EF4-FFF2-40B4-BE49-F238E27FC236}">
                  <a16:creationId xmlns:a16="http://schemas.microsoft.com/office/drawing/2014/main" id="{3EB58A31-AC1D-4E35-92C7-D661AE828E60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" name="Google Shape;1221;p9">
              <a:extLst>
                <a:ext uri="{FF2B5EF4-FFF2-40B4-BE49-F238E27FC236}">
                  <a16:creationId xmlns:a16="http://schemas.microsoft.com/office/drawing/2014/main" id="{294D3FA7-10C2-42F0-855B-CE77B87A0DFA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58" name="Google Shape;1222;p9">
                <a:extLst>
                  <a:ext uri="{FF2B5EF4-FFF2-40B4-BE49-F238E27FC236}">
                    <a16:creationId xmlns:a16="http://schemas.microsoft.com/office/drawing/2014/main" id="{32976CC8-BE4F-4C68-9626-A99A0FDE4CF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223;p9">
                <a:extLst>
                  <a:ext uri="{FF2B5EF4-FFF2-40B4-BE49-F238E27FC236}">
                    <a16:creationId xmlns:a16="http://schemas.microsoft.com/office/drawing/2014/main" id="{64809E15-80B8-4B02-9EDE-0E6D509F125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224;p9">
                <a:extLst>
                  <a:ext uri="{FF2B5EF4-FFF2-40B4-BE49-F238E27FC236}">
                    <a16:creationId xmlns:a16="http://schemas.microsoft.com/office/drawing/2014/main" id="{6579645B-CC05-4A57-85B1-25DBC2817AAF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225;p9">
                <a:extLst>
                  <a:ext uri="{FF2B5EF4-FFF2-40B4-BE49-F238E27FC236}">
                    <a16:creationId xmlns:a16="http://schemas.microsoft.com/office/drawing/2014/main" id="{BF076A7F-13E2-47EA-A5C1-F5523C5D8F80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226;p9">
                <a:extLst>
                  <a:ext uri="{FF2B5EF4-FFF2-40B4-BE49-F238E27FC236}">
                    <a16:creationId xmlns:a16="http://schemas.microsoft.com/office/drawing/2014/main" id="{D7969A33-B56C-4A29-954C-53CC183C7C6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959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083827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/>
              <a:t>Budget for Production (Max)</a:t>
            </a:r>
            <a:endParaRPr dirty="0"/>
          </a:p>
        </p:txBody>
      </p:sp>
      <p:sp>
        <p:nvSpPr>
          <p:cNvPr id="1197" name="Google Shape;1197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9751BBE-F303-473C-8156-9859A93E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50" y="1206881"/>
            <a:ext cx="6545659" cy="3380816"/>
          </a:xfrm>
          <a:prstGeom prst="rect">
            <a:avLst/>
          </a:prstGeom>
        </p:spPr>
      </p:pic>
      <p:grpSp>
        <p:nvGrpSpPr>
          <p:cNvPr id="35" name="Google Shape;1199;p9">
            <a:extLst>
              <a:ext uri="{FF2B5EF4-FFF2-40B4-BE49-F238E27FC236}">
                <a16:creationId xmlns:a16="http://schemas.microsoft.com/office/drawing/2014/main" id="{97CD4AA7-6B1A-4D2D-9F94-58322EE85D1C}"/>
              </a:ext>
            </a:extLst>
          </p:cNvPr>
          <p:cNvGrpSpPr/>
          <p:nvPr/>
        </p:nvGrpSpPr>
        <p:grpSpPr>
          <a:xfrm>
            <a:off x="6457357" y="1550704"/>
            <a:ext cx="2191662" cy="3277847"/>
            <a:chOff x="6492887" y="4126007"/>
            <a:chExt cx="271993" cy="422295"/>
          </a:xfrm>
        </p:grpSpPr>
        <p:sp>
          <p:nvSpPr>
            <p:cNvPr id="36" name="Google Shape;1200;p9">
              <a:extLst>
                <a:ext uri="{FF2B5EF4-FFF2-40B4-BE49-F238E27FC236}">
                  <a16:creationId xmlns:a16="http://schemas.microsoft.com/office/drawing/2014/main" id="{5744E0DB-432C-4A93-8379-5BDB99D4A1AC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201;p9">
              <a:extLst>
                <a:ext uri="{FF2B5EF4-FFF2-40B4-BE49-F238E27FC236}">
                  <a16:creationId xmlns:a16="http://schemas.microsoft.com/office/drawing/2014/main" id="{F2B78FEE-EA9B-47D9-968D-0122228EB869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202;p9">
              <a:extLst>
                <a:ext uri="{FF2B5EF4-FFF2-40B4-BE49-F238E27FC236}">
                  <a16:creationId xmlns:a16="http://schemas.microsoft.com/office/drawing/2014/main" id="{ECC24197-6891-48A4-A19D-2080C3CBE4D3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03;p9">
              <a:extLst>
                <a:ext uri="{FF2B5EF4-FFF2-40B4-BE49-F238E27FC236}">
                  <a16:creationId xmlns:a16="http://schemas.microsoft.com/office/drawing/2014/main" id="{022F30DA-756F-4EE3-B4F2-67F580934735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04;p9">
              <a:extLst>
                <a:ext uri="{FF2B5EF4-FFF2-40B4-BE49-F238E27FC236}">
                  <a16:creationId xmlns:a16="http://schemas.microsoft.com/office/drawing/2014/main" id="{C14F5132-9784-40B1-9FF7-67AC7A0D1F2E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205;p9">
              <a:extLst>
                <a:ext uri="{FF2B5EF4-FFF2-40B4-BE49-F238E27FC236}">
                  <a16:creationId xmlns:a16="http://schemas.microsoft.com/office/drawing/2014/main" id="{99B5CD07-0128-4DD7-923B-7E63B1017AE8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206;p9">
              <a:extLst>
                <a:ext uri="{FF2B5EF4-FFF2-40B4-BE49-F238E27FC236}">
                  <a16:creationId xmlns:a16="http://schemas.microsoft.com/office/drawing/2014/main" id="{0724E922-3249-4435-8CD4-D94F385E9ADB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207;p9">
              <a:extLst>
                <a:ext uri="{FF2B5EF4-FFF2-40B4-BE49-F238E27FC236}">
                  <a16:creationId xmlns:a16="http://schemas.microsoft.com/office/drawing/2014/main" id="{FE82F55B-9A1E-45E2-8044-45FEFE919AA3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208;p9">
              <a:extLst>
                <a:ext uri="{FF2B5EF4-FFF2-40B4-BE49-F238E27FC236}">
                  <a16:creationId xmlns:a16="http://schemas.microsoft.com/office/drawing/2014/main" id="{E8941C3D-35EF-437C-B828-EF8E207F477B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209;p9">
              <a:extLst>
                <a:ext uri="{FF2B5EF4-FFF2-40B4-BE49-F238E27FC236}">
                  <a16:creationId xmlns:a16="http://schemas.microsoft.com/office/drawing/2014/main" id="{3FF54218-B977-4C46-8A59-AC91F5B42032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210;p9">
              <a:extLst>
                <a:ext uri="{FF2B5EF4-FFF2-40B4-BE49-F238E27FC236}">
                  <a16:creationId xmlns:a16="http://schemas.microsoft.com/office/drawing/2014/main" id="{0E43604E-94C5-462C-A09F-BC261D0A3F71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211;p9">
              <a:extLst>
                <a:ext uri="{FF2B5EF4-FFF2-40B4-BE49-F238E27FC236}">
                  <a16:creationId xmlns:a16="http://schemas.microsoft.com/office/drawing/2014/main" id="{A6FC07A7-65C9-4505-BF6C-D3289B1C2A2F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212;p9">
              <a:extLst>
                <a:ext uri="{FF2B5EF4-FFF2-40B4-BE49-F238E27FC236}">
                  <a16:creationId xmlns:a16="http://schemas.microsoft.com/office/drawing/2014/main" id="{BF9E15BE-1DD9-47F7-AC69-F93F545E2B20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213;p9">
              <a:extLst>
                <a:ext uri="{FF2B5EF4-FFF2-40B4-BE49-F238E27FC236}">
                  <a16:creationId xmlns:a16="http://schemas.microsoft.com/office/drawing/2014/main" id="{0F9F336A-6CC9-4CA9-808C-2150D2753EC2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14;p9">
              <a:extLst>
                <a:ext uri="{FF2B5EF4-FFF2-40B4-BE49-F238E27FC236}">
                  <a16:creationId xmlns:a16="http://schemas.microsoft.com/office/drawing/2014/main" id="{4BEAE29B-0962-4A10-98A0-958C75716AD1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215;p9">
              <a:extLst>
                <a:ext uri="{FF2B5EF4-FFF2-40B4-BE49-F238E27FC236}">
                  <a16:creationId xmlns:a16="http://schemas.microsoft.com/office/drawing/2014/main" id="{003B5812-CB80-4582-BB90-567A9A76C559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216;p9">
              <a:extLst>
                <a:ext uri="{FF2B5EF4-FFF2-40B4-BE49-F238E27FC236}">
                  <a16:creationId xmlns:a16="http://schemas.microsoft.com/office/drawing/2014/main" id="{360156A1-E192-4514-A3EC-D255491B2087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217;p9">
              <a:extLst>
                <a:ext uri="{FF2B5EF4-FFF2-40B4-BE49-F238E27FC236}">
                  <a16:creationId xmlns:a16="http://schemas.microsoft.com/office/drawing/2014/main" id="{A81FF10F-234B-4E29-B89A-63B969606B7F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218;p9">
              <a:extLst>
                <a:ext uri="{FF2B5EF4-FFF2-40B4-BE49-F238E27FC236}">
                  <a16:creationId xmlns:a16="http://schemas.microsoft.com/office/drawing/2014/main" id="{4C37EED2-67A0-4C8C-97A7-5429D3C4561B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219;p9">
              <a:extLst>
                <a:ext uri="{FF2B5EF4-FFF2-40B4-BE49-F238E27FC236}">
                  <a16:creationId xmlns:a16="http://schemas.microsoft.com/office/drawing/2014/main" id="{417143B6-11E4-49B7-ACAC-6FA67F2DC996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220;p9">
              <a:extLst>
                <a:ext uri="{FF2B5EF4-FFF2-40B4-BE49-F238E27FC236}">
                  <a16:creationId xmlns:a16="http://schemas.microsoft.com/office/drawing/2014/main" id="{11DCF30E-3C22-4CFA-8CA6-9DB50E7A40E4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" name="Google Shape;1221;p9">
              <a:extLst>
                <a:ext uri="{FF2B5EF4-FFF2-40B4-BE49-F238E27FC236}">
                  <a16:creationId xmlns:a16="http://schemas.microsoft.com/office/drawing/2014/main" id="{6D82F43E-717D-4E7D-BC3F-B09986F64C5F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3" cy="250785"/>
            </a:xfrm>
          </p:grpSpPr>
          <p:sp>
            <p:nvSpPr>
              <p:cNvPr id="58" name="Google Shape;1222;p9">
                <a:extLst>
                  <a:ext uri="{FF2B5EF4-FFF2-40B4-BE49-F238E27FC236}">
                    <a16:creationId xmlns:a16="http://schemas.microsoft.com/office/drawing/2014/main" id="{20DCA816-3AA1-42F4-A7A2-C719C8BFD473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223;p9">
                <a:extLst>
                  <a:ext uri="{FF2B5EF4-FFF2-40B4-BE49-F238E27FC236}">
                    <a16:creationId xmlns:a16="http://schemas.microsoft.com/office/drawing/2014/main" id="{D119E5B6-7EBD-44F5-BCC4-471F79A8613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50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1224;p9">
                <a:extLst>
                  <a:ext uri="{FF2B5EF4-FFF2-40B4-BE49-F238E27FC236}">
                    <a16:creationId xmlns:a16="http://schemas.microsoft.com/office/drawing/2014/main" id="{86533195-AD6C-48CF-A25B-80918BDACAD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1225;p9">
                <a:extLst>
                  <a:ext uri="{FF2B5EF4-FFF2-40B4-BE49-F238E27FC236}">
                    <a16:creationId xmlns:a16="http://schemas.microsoft.com/office/drawing/2014/main" id="{2E45134C-DC75-436C-A025-F91EA5B9A8A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1226;p9">
                <a:extLst>
                  <a:ext uri="{FF2B5EF4-FFF2-40B4-BE49-F238E27FC236}">
                    <a16:creationId xmlns:a16="http://schemas.microsoft.com/office/drawing/2014/main" id="{280A248A-B603-40EF-A7DD-039A927A9AFD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8019881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5208</TotalTime>
  <Words>149</Words>
  <Application>Microsoft Office PowerPoint</Application>
  <PresentationFormat>On-screen Show (16:9)</PresentationFormat>
  <Paragraphs>61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Barlow Light</vt:lpstr>
      <vt:lpstr>Calibri</vt:lpstr>
      <vt:lpstr>Barlow</vt:lpstr>
      <vt:lpstr>Raleway Thin</vt:lpstr>
      <vt:lpstr>Arial</vt:lpstr>
      <vt:lpstr>Gaoler template</vt:lpstr>
      <vt:lpstr>Membangun Infrastruktur  Berbasis Container Orchestration</vt:lpstr>
      <vt:lpstr>HELLO!</vt:lpstr>
      <vt:lpstr>Our Process</vt:lpstr>
      <vt:lpstr>Introduction</vt:lpstr>
      <vt:lpstr>Topologi Infrastruktur Cloud</vt:lpstr>
      <vt:lpstr>PowerPoint Presentation</vt:lpstr>
      <vt:lpstr>Budgeting Project</vt:lpstr>
      <vt:lpstr>Budget for Production (Min)</vt:lpstr>
      <vt:lpstr>Budget for Production (Max)</vt:lpstr>
      <vt:lpstr>Cluster For Project</vt:lpstr>
      <vt:lpstr>Create Cluster</vt:lpstr>
      <vt:lpstr>Images Project</vt:lpstr>
      <vt:lpstr>Create Images</vt:lpstr>
      <vt:lpstr>Push Image to Dockerhub</vt:lpstr>
      <vt:lpstr>PowerPoint Presentation</vt:lpstr>
      <vt:lpstr>Pod and Ingress Project</vt:lpstr>
      <vt:lpstr>Auto Scaling</vt:lpstr>
      <vt:lpstr>Route 53</vt:lpstr>
      <vt:lpstr>RDS Mysql</vt:lpstr>
      <vt:lpstr>Ready To Release</vt:lpstr>
      <vt:lpstr>PowerPoint Presentation</vt:lpstr>
      <vt:lpstr>Demo Apps and Soucre Code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Membangun Infrastruktur  Berbasis Container Orchectration</dc:title>
  <dc:creator>gunting kuku</dc:creator>
  <cp:lastModifiedBy>dolby only</cp:lastModifiedBy>
  <cp:revision>15</cp:revision>
  <dcterms:modified xsi:type="dcterms:W3CDTF">2021-02-28T16:10:05Z</dcterms:modified>
</cp:coreProperties>
</file>